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19" autoAdjust="0"/>
    <p:restoredTop sz="94660"/>
  </p:normalViewPr>
  <p:slideViewPr>
    <p:cSldViewPr snapToGrid="0">
      <p:cViewPr>
        <p:scale>
          <a:sx n="100" d="100"/>
          <a:sy n="100" d="100"/>
        </p:scale>
        <p:origin x="768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0DE6D6-133E-4D66-BC76-5D237354B964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pPr latinLnBrk="1"/>
          <a:endParaRPr lang="ko-KR" altLang="en-US"/>
        </a:p>
      </dgm:t>
    </dgm:pt>
    <dgm:pt modelId="{86C2C9F2-57B5-4717-A4B2-C6D24371A220}">
      <dgm:prSet phldrT="[텍스트]"/>
      <dgm:spPr/>
      <dgm:t>
        <a:bodyPr/>
        <a:lstStyle/>
        <a:p>
          <a:pPr latinLnBrk="1"/>
          <a:r>
            <a:rPr lang="ko-KR" altLang="en-US" dirty="0" smtClean="0"/>
            <a:t>주제</a:t>
          </a:r>
          <a:endParaRPr lang="ko-KR" altLang="en-US" dirty="0"/>
        </a:p>
      </dgm:t>
    </dgm:pt>
    <dgm:pt modelId="{FDEEFA10-423E-47A1-B8CD-0DF82B77078C}" type="parTrans" cxnId="{7140C759-8556-4D1E-B246-DF97F25E5A90}">
      <dgm:prSet/>
      <dgm:spPr/>
      <dgm:t>
        <a:bodyPr/>
        <a:lstStyle/>
        <a:p>
          <a:pPr latinLnBrk="1"/>
          <a:endParaRPr lang="ko-KR" altLang="en-US"/>
        </a:p>
      </dgm:t>
    </dgm:pt>
    <dgm:pt modelId="{D1CFB53D-7AEF-4277-B588-B905561081B5}" type="sibTrans" cxnId="{7140C759-8556-4D1E-B246-DF97F25E5A90}">
      <dgm:prSet/>
      <dgm:spPr/>
      <dgm:t>
        <a:bodyPr/>
        <a:lstStyle/>
        <a:p>
          <a:pPr latinLnBrk="1"/>
          <a:endParaRPr lang="ko-KR" altLang="en-US"/>
        </a:p>
      </dgm:t>
    </dgm:pt>
    <dgm:pt modelId="{E03F371D-B9CC-42FD-8FD9-F366F9D6E0CC}">
      <dgm:prSet phldrT="[텍스트]"/>
      <dgm:spPr/>
      <dgm:t>
        <a:bodyPr/>
        <a:lstStyle/>
        <a:p>
          <a:pPr latinLnBrk="1"/>
          <a:r>
            <a:rPr lang="ko-KR" altLang="en-US" dirty="0" smtClean="0"/>
            <a:t>구현 예시</a:t>
          </a:r>
          <a:endParaRPr lang="ko-KR" altLang="en-US" dirty="0"/>
        </a:p>
      </dgm:t>
    </dgm:pt>
    <dgm:pt modelId="{2F3F2459-7013-41BC-AF1D-8A3CCF66C323}" type="parTrans" cxnId="{05878891-CCD4-4DE3-BDF4-A46EDA213F61}">
      <dgm:prSet/>
      <dgm:spPr/>
      <dgm:t>
        <a:bodyPr/>
        <a:lstStyle/>
        <a:p>
          <a:pPr latinLnBrk="1"/>
          <a:endParaRPr lang="ko-KR" altLang="en-US"/>
        </a:p>
      </dgm:t>
    </dgm:pt>
    <dgm:pt modelId="{C5AD3514-1B39-481E-998B-CDE792FCCB13}" type="sibTrans" cxnId="{05878891-CCD4-4DE3-BDF4-A46EDA213F61}">
      <dgm:prSet/>
      <dgm:spPr/>
      <dgm:t>
        <a:bodyPr/>
        <a:lstStyle/>
        <a:p>
          <a:pPr latinLnBrk="1"/>
          <a:endParaRPr lang="ko-KR" altLang="en-US"/>
        </a:p>
      </dgm:t>
    </dgm:pt>
    <dgm:pt modelId="{04DE9677-2109-4730-8440-692665C14BE2}">
      <dgm:prSet phldrT="[텍스트]"/>
      <dgm:spPr/>
      <dgm:t>
        <a:bodyPr/>
        <a:lstStyle/>
        <a:p>
          <a:pPr latinLnBrk="1"/>
          <a:r>
            <a:rPr lang="ko-KR" altLang="en-US" dirty="0" smtClean="0"/>
            <a:t>일정 및 역할 분담</a:t>
          </a:r>
          <a:endParaRPr lang="ko-KR" altLang="en-US" dirty="0"/>
        </a:p>
      </dgm:t>
    </dgm:pt>
    <dgm:pt modelId="{1E7A2A8B-0626-47B5-A637-EF6928F9EB18}" type="parTrans" cxnId="{7D9152D6-518F-4C76-9054-3C89C6CCA358}">
      <dgm:prSet/>
      <dgm:spPr/>
      <dgm:t>
        <a:bodyPr/>
        <a:lstStyle/>
        <a:p>
          <a:pPr latinLnBrk="1"/>
          <a:endParaRPr lang="ko-KR" altLang="en-US"/>
        </a:p>
      </dgm:t>
    </dgm:pt>
    <dgm:pt modelId="{53BC6A80-6E36-482B-A870-7F57007AC842}" type="sibTrans" cxnId="{7D9152D6-518F-4C76-9054-3C89C6CCA358}">
      <dgm:prSet/>
      <dgm:spPr/>
      <dgm:t>
        <a:bodyPr/>
        <a:lstStyle/>
        <a:p>
          <a:pPr latinLnBrk="1"/>
          <a:endParaRPr lang="ko-KR" altLang="en-US"/>
        </a:p>
      </dgm:t>
    </dgm:pt>
    <dgm:pt modelId="{3AB88C05-35D1-482B-8518-B723968514F3}" type="pres">
      <dgm:prSet presAssocID="{1E0DE6D6-133E-4D66-BC76-5D237354B964}" presName="Name0" presStyleCnt="0">
        <dgm:presLayoutVars>
          <dgm:chMax val="7"/>
          <dgm:chPref val="7"/>
          <dgm:dir/>
        </dgm:presLayoutVars>
      </dgm:prSet>
      <dgm:spPr/>
    </dgm:pt>
    <dgm:pt modelId="{D066FBF3-400F-4A60-B778-B3D7599DA95A}" type="pres">
      <dgm:prSet presAssocID="{1E0DE6D6-133E-4D66-BC76-5D237354B964}" presName="Name1" presStyleCnt="0"/>
      <dgm:spPr/>
    </dgm:pt>
    <dgm:pt modelId="{98C07AB5-F289-47FF-ADD4-7E9A2E5C2077}" type="pres">
      <dgm:prSet presAssocID="{1E0DE6D6-133E-4D66-BC76-5D237354B964}" presName="cycle" presStyleCnt="0"/>
      <dgm:spPr/>
    </dgm:pt>
    <dgm:pt modelId="{33E073CF-F849-4A50-B8F0-22DA1C444D72}" type="pres">
      <dgm:prSet presAssocID="{1E0DE6D6-133E-4D66-BC76-5D237354B964}" presName="srcNode" presStyleLbl="node1" presStyleIdx="0" presStyleCnt="3"/>
      <dgm:spPr/>
    </dgm:pt>
    <dgm:pt modelId="{6F041F89-8EF7-4C0D-96F8-CF5843CB8746}" type="pres">
      <dgm:prSet presAssocID="{1E0DE6D6-133E-4D66-BC76-5D237354B964}" presName="conn" presStyleLbl="parChTrans1D2" presStyleIdx="0" presStyleCnt="1"/>
      <dgm:spPr/>
    </dgm:pt>
    <dgm:pt modelId="{F2721C2C-149D-4988-9530-A2DD24D15AC9}" type="pres">
      <dgm:prSet presAssocID="{1E0DE6D6-133E-4D66-BC76-5D237354B964}" presName="extraNode" presStyleLbl="node1" presStyleIdx="0" presStyleCnt="3"/>
      <dgm:spPr/>
    </dgm:pt>
    <dgm:pt modelId="{437676E5-39AB-4CC9-BFC7-EB8E4064BE62}" type="pres">
      <dgm:prSet presAssocID="{1E0DE6D6-133E-4D66-BC76-5D237354B964}" presName="dstNode" presStyleLbl="node1" presStyleIdx="0" presStyleCnt="3"/>
      <dgm:spPr/>
    </dgm:pt>
    <dgm:pt modelId="{665A1F9E-EA2B-4CE8-AC22-374A3D35FDC9}" type="pres">
      <dgm:prSet presAssocID="{86C2C9F2-57B5-4717-A4B2-C6D24371A220}" presName="text_1" presStyleLbl="node1" presStyleIdx="0" presStyleCnt="3">
        <dgm:presLayoutVars>
          <dgm:bulletEnabled val="1"/>
        </dgm:presLayoutVars>
      </dgm:prSet>
      <dgm:spPr/>
    </dgm:pt>
    <dgm:pt modelId="{A2BAA154-CF10-4A3A-A678-BCCF701F1BF9}" type="pres">
      <dgm:prSet presAssocID="{86C2C9F2-57B5-4717-A4B2-C6D24371A220}" presName="accent_1" presStyleCnt="0"/>
      <dgm:spPr/>
    </dgm:pt>
    <dgm:pt modelId="{CDCA1F28-AED1-4953-8C9B-09DF6F68E526}" type="pres">
      <dgm:prSet presAssocID="{86C2C9F2-57B5-4717-A4B2-C6D24371A220}" presName="accentRepeatNode" presStyleLbl="solidFgAcc1" presStyleIdx="0" presStyleCnt="3"/>
      <dgm:spPr/>
    </dgm:pt>
    <dgm:pt modelId="{9F0E862B-4B09-4E00-9878-AF51E2671257}" type="pres">
      <dgm:prSet presAssocID="{E03F371D-B9CC-42FD-8FD9-F366F9D6E0CC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F731856-4EC4-4941-BCBA-671C7221FEDF}" type="pres">
      <dgm:prSet presAssocID="{E03F371D-B9CC-42FD-8FD9-F366F9D6E0CC}" presName="accent_2" presStyleCnt="0"/>
      <dgm:spPr/>
    </dgm:pt>
    <dgm:pt modelId="{83E51C10-D2B5-4BCA-9401-BE244A3F753B}" type="pres">
      <dgm:prSet presAssocID="{E03F371D-B9CC-42FD-8FD9-F366F9D6E0CC}" presName="accentRepeatNode" presStyleLbl="solidFgAcc1" presStyleIdx="1" presStyleCnt="3"/>
      <dgm:spPr/>
    </dgm:pt>
    <dgm:pt modelId="{34F880CF-7DD2-401C-8059-73F15D5C0413}" type="pres">
      <dgm:prSet presAssocID="{04DE9677-2109-4730-8440-692665C14BE2}" presName="text_3" presStyleLbl="node1" presStyleIdx="2" presStyleCnt="3">
        <dgm:presLayoutVars>
          <dgm:bulletEnabled val="1"/>
        </dgm:presLayoutVars>
      </dgm:prSet>
      <dgm:spPr/>
    </dgm:pt>
    <dgm:pt modelId="{54CAD1C9-E20E-454E-8892-ECB9AB7D4860}" type="pres">
      <dgm:prSet presAssocID="{04DE9677-2109-4730-8440-692665C14BE2}" presName="accent_3" presStyleCnt="0"/>
      <dgm:spPr/>
    </dgm:pt>
    <dgm:pt modelId="{44B3ECA4-5B0D-4E16-A034-C497B1B5D134}" type="pres">
      <dgm:prSet presAssocID="{04DE9677-2109-4730-8440-692665C14BE2}" presName="accentRepeatNode" presStyleLbl="solidFgAcc1" presStyleIdx="2" presStyleCnt="3"/>
      <dgm:spPr/>
    </dgm:pt>
  </dgm:ptLst>
  <dgm:cxnLst>
    <dgm:cxn modelId="{8E1665B5-D0B3-4C92-AFF7-C3E6FA0B7BF9}" type="presOf" srcId="{1E0DE6D6-133E-4D66-BC76-5D237354B964}" destId="{3AB88C05-35D1-482B-8518-B723968514F3}" srcOrd="0" destOrd="0" presId="urn:microsoft.com/office/officeart/2008/layout/VerticalCurvedList"/>
    <dgm:cxn modelId="{6C7F1090-58F0-4E67-9FC2-9A5AB893F1E3}" type="presOf" srcId="{86C2C9F2-57B5-4717-A4B2-C6D24371A220}" destId="{665A1F9E-EA2B-4CE8-AC22-374A3D35FDC9}" srcOrd="0" destOrd="0" presId="urn:microsoft.com/office/officeart/2008/layout/VerticalCurvedList"/>
    <dgm:cxn modelId="{2366290C-6CED-469A-B0D8-60FB01FE510B}" type="presOf" srcId="{D1CFB53D-7AEF-4277-B588-B905561081B5}" destId="{6F041F89-8EF7-4C0D-96F8-CF5843CB8746}" srcOrd="0" destOrd="0" presId="urn:microsoft.com/office/officeart/2008/layout/VerticalCurvedList"/>
    <dgm:cxn modelId="{7D9152D6-518F-4C76-9054-3C89C6CCA358}" srcId="{1E0DE6D6-133E-4D66-BC76-5D237354B964}" destId="{04DE9677-2109-4730-8440-692665C14BE2}" srcOrd="2" destOrd="0" parTransId="{1E7A2A8B-0626-47B5-A637-EF6928F9EB18}" sibTransId="{53BC6A80-6E36-482B-A870-7F57007AC842}"/>
    <dgm:cxn modelId="{33CB458F-AB42-438A-BF28-76E6A6A9D17A}" type="presOf" srcId="{E03F371D-B9CC-42FD-8FD9-F366F9D6E0CC}" destId="{9F0E862B-4B09-4E00-9878-AF51E2671257}" srcOrd="0" destOrd="0" presId="urn:microsoft.com/office/officeart/2008/layout/VerticalCurvedList"/>
    <dgm:cxn modelId="{05878891-CCD4-4DE3-BDF4-A46EDA213F61}" srcId="{1E0DE6D6-133E-4D66-BC76-5D237354B964}" destId="{E03F371D-B9CC-42FD-8FD9-F366F9D6E0CC}" srcOrd="1" destOrd="0" parTransId="{2F3F2459-7013-41BC-AF1D-8A3CCF66C323}" sibTransId="{C5AD3514-1B39-481E-998B-CDE792FCCB13}"/>
    <dgm:cxn modelId="{ED6B5C85-65D7-4BEE-B6FB-4C9E5E1C8BF2}" type="presOf" srcId="{04DE9677-2109-4730-8440-692665C14BE2}" destId="{34F880CF-7DD2-401C-8059-73F15D5C0413}" srcOrd="0" destOrd="0" presId="urn:microsoft.com/office/officeart/2008/layout/VerticalCurvedList"/>
    <dgm:cxn modelId="{7140C759-8556-4D1E-B246-DF97F25E5A90}" srcId="{1E0DE6D6-133E-4D66-BC76-5D237354B964}" destId="{86C2C9F2-57B5-4717-A4B2-C6D24371A220}" srcOrd="0" destOrd="0" parTransId="{FDEEFA10-423E-47A1-B8CD-0DF82B77078C}" sibTransId="{D1CFB53D-7AEF-4277-B588-B905561081B5}"/>
    <dgm:cxn modelId="{81C81B42-F371-43C6-AD28-2054A8FFC088}" type="presParOf" srcId="{3AB88C05-35D1-482B-8518-B723968514F3}" destId="{D066FBF3-400F-4A60-B778-B3D7599DA95A}" srcOrd="0" destOrd="0" presId="urn:microsoft.com/office/officeart/2008/layout/VerticalCurvedList"/>
    <dgm:cxn modelId="{3EE1068B-AB5A-48B5-9C9B-3C7E4F6BFCB8}" type="presParOf" srcId="{D066FBF3-400F-4A60-B778-B3D7599DA95A}" destId="{98C07AB5-F289-47FF-ADD4-7E9A2E5C2077}" srcOrd="0" destOrd="0" presId="urn:microsoft.com/office/officeart/2008/layout/VerticalCurvedList"/>
    <dgm:cxn modelId="{3069A18F-B248-42B8-BE4E-5EFFB24F97C1}" type="presParOf" srcId="{98C07AB5-F289-47FF-ADD4-7E9A2E5C2077}" destId="{33E073CF-F849-4A50-B8F0-22DA1C444D72}" srcOrd="0" destOrd="0" presId="urn:microsoft.com/office/officeart/2008/layout/VerticalCurvedList"/>
    <dgm:cxn modelId="{A0AB9D2E-7A5D-4868-B381-E210FBD83BA7}" type="presParOf" srcId="{98C07AB5-F289-47FF-ADD4-7E9A2E5C2077}" destId="{6F041F89-8EF7-4C0D-96F8-CF5843CB8746}" srcOrd="1" destOrd="0" presId="urn:microsoft.com/office/officeart/2008/layout/VerticalCurvedList"/>
    <dgm:cxn modelId="{9CC4E149-7243-4634-BF6E-1BDB7DADC72E}" type="presParOf" srcId="{98C07AB5-F289-47FF-ADD4-7E9A2E5C2077}" destId="{F2721C2C-149D-4988-9530-A2DD24D15AC9}" srcOrd="2" destOrd="0" presId="urn:microsoft.com/office/officeart/2008/layout/VerticalCurvedList"/>
    <dgm:cxn modelId="{E525276F-A158-433D-84E9-405619559B25}" type="presParOf" srcId="{98C07AB5-F289-47FF-ADD4-7E9A2E5C2077}" destId="{437676E5-39AB-4CC9-BFC7-EB8E4064BE62}" srcOrd="3" destOrd="0" presId="urn:microsoft.com/office/officeart/2008/layout/VerticalCurvedList"/>
    <dgm:cxn modelId="{5BDAFBC8-5E55-47F0-9A88-960C39DC1216}" type="presParOf" srcId="{D066FBF3-400F-4A60-B778-B3D7599DA95A}" destId="{665A1F9E-EA2B-4CE8-AC22-374A3D35FDC9}" srcOrd="1" destOrd="0" presId="urn:microsoft.com/office/officeart/2008/layout/VerticalCurvedList"/>
    <dgm:cxn modelId="{F785981B-8773-40E5-9D36-7A9733B75C60}" type="presParOf" srcId="{D066FBF3-400F-4A60-B778-B3D7599DA95A}" destId="{A2BAA154-CF10-4A3A-A678-BCCF701F1BF9}" srcOrd="2" destOrd="0" presId="urn:microsoft.com/office/officeart/2008/layout/VerticalCurvedList"/>
    <dgm:cxn modelId="{11DF0BDA-B9EA-4FE4-8640-CE4134AF2366}" type="presParOf" srcId="{A2BAA154-CF10-4A3A-A678-BCCF701F1BF9}" destId="{CDCA1F28-AED1-4953-8C9B-09DF6F68E526}" srcOrd="0" destOrd="0" presId="urn:microsoft.com/office/officeart/2008/layout/VerticalCurvedList"/>
    <dgm:cxn modelId="{E1A93E29-3A96-4C16-A51C-49336831C791}" type="presParOf" srcId="{D066FBF3-400F-4A60-B778-B3D7599DA95A}" destId="{9F0E862B-4B09-4E00-9878-AF51E2671257}" srcOrd="3" destOrd="0" presId="urn:microsoft.com/office/officeart/2008/layout/VerticalCurvedList"/>
    <dgm:cxn modelId="{BF0EE97B-A10C-41B3-93A5-CF22E5150E74}" type="presParOf" srcId="{D066FBF3-400F-4A60-B778-B3D7599DA95A}" destId="{5F731856-4EC4-4941-BCBA-671C7221FEDF}" srcOrd="4" destOrd="0" presId="urn:microsoft.com/office/officeart/2008/layout/VerticalCurvedList"/>
    <dgm:cxn modelId="{5A8E9AAE-DC4E-450D-BA45-F3B6A20C2414}" type="presParOf" srcId="{5F731856-4EC4-4941-BCBA-671C7221FEDF}" destId="{83E51C10-D2B5-4BCA-9401-BE244A3F753B}" srcOrd="0" destOrd="0" presId="urn:microsoft.com/office/officeart/2008/layout/VerticalCurvedList"/>
    <dgm:cxn modelId="{AF11A447-C099-45B1-A265-40A0210607B9}" type="presParOf" srcId="{D066FBF3-400F-4A60-B778-B3D7599DA95A}" destId="{34F880CF-7DD2-401C-8059-73F15D5C0413}" srcOrd="5" destOrd="0" presId="urn:microsoft.com/office/officeart/2008/layout/VerticalCurvedList"/>
    <dgm:cxn modelId="{3D9E69D0-66DF-4766-9F08-E28B0D3D16C7}" type="presParOf" srcId="{D066FBF3-400F-4A60-B778-B3D7599DA95A}" destId="{54CAD1C9-E20E-454E-8892-ECB9AB7D4860}" srcOrd="6" destOrd="0" presId="urn:microsoft.com/office/officeart/2008/layout/VerticalCurvedList"/>
    <dgm:cxn modelId="{FC0824D8-D020-4AB7-8764-CA9652A3AD58}" type="presParOf" srcId="{54CAD1C9-E20E-454E-8892-ECB9AB7D4860}" destId="{44B3ECA4-5B0D-4E16-A034-C497B1B5D13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041F89-8EF7-4C0D-96F8-CF5843CB8746}">
      <dsp:nvSpPr>
        <dsp:cNvPr id="0" name=""/>
        <dsp:cNvSpPr/>
      </dsp:nvSpPr>
      <dsp:spPr>
        <a:xfrm>
          <a:off x="-4063896" y="-623767"/>
          <a:ext cx="4842692" cy="4842692"/>
        </a:xfrm>
        <a:prstGeom prst="blockArc">
          <a:avLst>
            <a:gd name="adj1" fmla="val 18900000"/>
            <a:gd name="adj2" fmla="val 2700000"/>
            <a:gd name="adj3" fmla="val 446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5A1F9E-EA2B-4CE8-AC22-374A3D35FDC9}">
      <dsp:nvSpPr>
        <dsp:cNvPr id="0" name=""/>
        <dsp:cNvSpPr/>
      </dsp:nvSpPr>
      <dsp:spPr>
        <a:xfrm>
          <a:off x="500839" y="359515"/>
          <a:ext cx="7630178" cy="7190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0731" tIns="71120" rIns="71120" bIns="71120" numCol="1" spcCol="1270" anchor="ctr" anchorCtr="0">
          <a:noAutofit/>
        </a:bodyPr>
        <a:lstStyle/>
        <a:p>
          <a:pPr lvl="0" algn="l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/>
            <a:t>주제</a:t>
          </a:r>
          <a:endParaRPr lang="ko-KR" altLang="en-US" sz="2800" kern="1200" dirty="0"/>
        </a:p>
      </dsp:txBody>
      <dsp:txXfrm>
        <a:off x="500839" y="359515"/>
        <a:ext cx="7630178" cy="719031"/>
      </dsp:txXfrm>
    </dsp:sp>
    <dsp:sp modelId="{CDCA1F28-AED1-4953-8C9B-09DF6F68E526}">
      <dsp:nvSpPr>
        <dsp:cNvPr id="0" name=""/>
        <dsp:cNvSpPr/>
      </dsp:nvSpPr>
      <dsp:spPr>
        <a:xfrm>
          <a:off x="51444" y="269636"/>
          <a:ext cx="898789" cy="898789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0E862B-4B09-4E00-9878-AF51E2671257}">
      <dsp:nvSpPr>
        <dsp:cNvPr id="0" name=""/>
        <dsp:cNvSpPr/>
      </dsp:nvSpPr>
      <dsp:spPr>
        <a:xfrm>
          <a:off x="762207" y="1438063"/>
          <a:ext cx="7368810" cy="7190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0731" tIns="71120" rIns="71120" bIns="71120" numCol="1" spcCol="1270" anchor="ctr" anchorCtr="0">
          <a:noAutofit/>
        </a:bodyPr>
        <a:lstStyle/>
        <a:p>
          <a:pPr lvl="0" algn="l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/>
            <a:t>구현 예시</a:t>
          </a:r>
          <a:endParaRPr lang="ko-KR" altLang="en-US" sz="2800" kern="1200" dirty="0"/>
        </a:p>
      </dsp:txBody>
      <dsp:txXfrm>
        <a:off x="762207" y="1438063"/>
        <a:ext cx="7368810" cy="719031"/>
      </dsp:txXfrm>
    </dsp:sp>
    <dsp:sp modelId="{83E51C10-D2B5-4BCA-9401-BE244A3F753B}">
      <dsp:nvSpPr>
        <dsp:cNvPr id="0" name=""/>
        <dsp:cNvSpPr/>
      </dsp:nvSpPr>
      <dsp:spPr>
        <a:xfrm>
          <a:off x="312812" y="1348184"/>
          <a:ext cx="898789" cy="898789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F880CF-7DD2-401C-8059-73F15D5C0413}">
      <dsp:nvSpPr>
        <dsp:cNvPr id="0" name=""/>
        <dsp:cNvSpPr/>
      </dsp:nvSpPr>
      <dsp:spPr>
        <a:xfrm>
          <a:off x="500839" y="2516610"/>
          <a:ext cx="7630178" cy="7190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0731" tIns="71120" rIns="71120" bIns="71120" numCol="1" spcCol="1270" anchor="ctr" anchorCtr="0">
          <a:noAutofit/>
        </a:bodyPr>
        <a:lstStyle/>
        <a:p>
          <a:pPr lvl="0" algn="l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/>
            <a:t>일정 및 역할 분담</a:t>
          </a:r>
          <a:endParaRPr lang="ko-KR" altLang="en-US" sz="2800" kern="1200" dirty="0"/>
        </a:p>
      </dsp:txBody>
      <dsp:txXfrm>
        <a:off x="500839" y="2516610"/>
        <a:ext cx="7630178" cy="719031"/>
      </dsp:txXfrm>
    </dsp:sp>
    <dsp:sp modelId="{44B3ECA4-5B0D-4E16-A034-C497B1B5D134}">
      <dsp:nvSpPr>
        <dsp:cNvPr id="0" name=""/>
        <dsp:cNvSpPr/>
      </dsp:nvSpPr>
      <dsp:spPr>
        <a:xfrm>
          <a:off x="51444" y="2426731"/>
          <a:ext cx="898789" cy="898789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3AA74-F535-4054-803D-FA702CF06BC4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999A7-821E-4AF4-AA01-B3C5E838AB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127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 userDrawn="1"/>
        </p:nvSpPr>
        <p:spPr>
          <a:xfrm>
            <a:off x="1762125" y="221233"/>
            <a:ext cx="6372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스크립트 언어 </a:t>
            </a:r>
            <a:r>
              <a:rPr lang="ko-KR" altLang="en-US" sz="2400" dirty="0" err="1" smtClean="0"/>
              <a:t>텀</a:t>
            </a:r>
            <a:r>
              <a:rPr lang="ko-KR" altLang="en-US" sz="2400" dirty="0" smtClean="0"/>
              <a:t> 프로젝트</a:t>
            </a:r>
            <a:endParaRPr lang="ko-KR" altLang="en-US" sz="2400" dirty="0"/>
          </a:p>
        </p:txBody>
      </p:sp>
      <p:grpSp>
        <p:nvGrpSpPr>
          <p:cNvPr id="28" name="그룹 27"/>
          <p:cNvGrpSpPr/>
          <p:nvPr userDrawn="1"/>
        </p:nvGrpSpPr>
        <p:grpSpPr>
          <a:xfrm>
            <a:off x="152400" y="76894"/>
            <a:ext cx="1609725" cy="805996"/>
            <a:chOff x="123825" y="404001"/>
            <a:chExt cx="3053036" cy="1528668"/>
          </a:xfrm>
        </p:grpSpPr>
        <p:pic>
          <p:nvPicPr>
            <p:cNvPr id="29" name="그림 2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55476" y1="24105" x2="55476" y2="24105"/>
                          <a14:foregroundMark x1="49731" y1="20048" x2="49731" y2="20048"/>
                          <a14:foregroundMark x1="48654" y1="26253" x2="48654" y2="27685"/>
                          <a14:foregroundMark x1="46499" y1="24582" x2="46499" y2="24582"/>
                          <a14:foregroundMark x1="45422" y1="24344" x2="45422" y2="24344"/>
                          <a14:foregroundMark x1="46320" y1="24105" x2="46320" y2="24105"/>
                          <a14:foregroundMark x1="47576" y1="21718" x2="47576" y2="21718"/>
                          <a14:foregroundMark x1="46499" y1="20764" x2="47217" y2="20764"/>
                          <a14:foregroundMark x1="49731" y1="19570" x2="49731" y2="19570"/>
                          <a14:foregroundMark x1="50449" y1="19809" x2="51346" y2="21241"/>
                          <a14:foregroundMark x1="55476" y1="27208" x2="55835" y2="28878"/>
                          <a14:foregroundMark x1="56014" y1="29117" x2="55476" y2="29117"/>
                          <a14:foregroundMark x1="55117" y1="28640" x2="54039" y2="27924"/>
                          <a14:foregroundMark x1="53501" y1="27924" x2="52962" y2="28401"/>
                          <a14:foregroundMark x1="52783" y1="29356" x2="52783" y2="30549"/>
                          <a14:foregroundMark x1="52962" y1="30788" x2="54039" y2="30788"/>
                          <a14:foregroundMark x1="54039" y1="30788" x2="58348" y2="30788"/>
                          <a14:foregroundMark x1="63375" y1="29594" x2="63375" y2="30549"/>
                          <a14:foregroundMark x1="63375" y1="30788" x2="61759" y2="30549"/>
                          <a14:foregroundMark x1="61041" y1="28640" x2="61041" y2="28640"/>
                          <a14:foregroundMark x1="61400" y1="27208" x2="55655" y2="27924"/>
                          <a14:foregroundMark x1="54399" y1="16945" x2="40215" y2="25537"/>
                          <a14:foregroundMark x1="57271" y1="20286" x2="57271" y2="20286"/>
                          <a14:foregroundMark x1="16697" y1="83294" x2="16697" y2="83294"/>
                          <a14:foregroundMark x1="24596" y1="89499" x2="24596" y2="89499"/>
                          <a14:foregroundMark x1="38600" y1="87351" x2="38600" y2="87351"/>
                          <a14:foregroundMark x1="57271" y1="74463" x2="57271" y2="74463"/>
                          <a14:foregroundMark x1="66248" y1="85203" x2="66248" y2="85203"/>
                          <a14:foregroundMark x1="90664" y1="78998" x2="90664" y2="78998"/>
                          <a14:foregroundMark x1="97127" y1="74940" x2="97127" y2="74940"/>
                          <a14:foregroundMark x1="97127" y1="74940" x2="97127" y2="74940"/>
                          <a14:foregroundMark x1="97487" y1="74702" x2="97846" y2="74463"/>
                          <a14:foregroundMark x1="97846" y1="74224" x2="97846" y2="74224"/>
                          <a14:foregroundMark x1="97846" y1="75656" x2="97846" y2="75656"/>
                          <a14:foregroundMark x1="75583" y1="82816" x2="75583" y2="82816"/>
                          <a14:foregroundMark x1="75583" y1="82816" x2="75583" y2="82816"/>
                          <a14:foregroundMark x1="75583" y1="82816" x2="75583" y2="82816"/>
                        </a14:backgroundRemoval>
                      </a14:imgEffect>
                      <a14:imgEffect>
                        <a14:artisticMarke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3055" y="891709"/>
              <a:ext cx="1383806" cy="1040960"/>
            </a:xfrm>
            <a:prstGeom prst="rect">
              <a:avLst/>
            </a:prstGeom>
          </p:spPr>
        </p:pic>
        <p:pic>
          <p:nvPicPr>
            <p:cNvPr id="30" name="그림 2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81000" y1="78958" x2="81000" y2="78958"/>
                          <a14:foregroundMark x1="77600" y1="72008" x2="77600" y2="72008"/>
                          <a14:foregroundMark x1="80100" y1="44788" x2="80100" y2="44788"/>
                          <a14:foregroundMark x1="78700" y1="36680" x2="78700" y2="36680"/>
                          <a14:foregroundMark x1="76100" y1="28764" x2="76100" y2="28764"/>
                          <a14:foregroundMark x1="74500" y1="9459" x2="74500" y2="9459"/>
                        </a14:backgroundRemoval>
                      </a14:imgEffect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825" y="404001"/>
              <a:ext cx="2361133" cy="1223067"/>
            </a:xfrm>
            <a:prstGeom prst="rect">
              <a:avLst/>
            </a:prstGeom>
          </p:spPr>
        </p:pic>
      </p:grpSp>
      <p:sp>
        <p:nvSpPr>
          <p:cNvPr id="31" name="직사각형 30"/>
          <p:cNvSpPr/>
          <p:nvPr userDrawn="1"/>
        </p:nvSpPr>
        <p:spPr>
          <a:xfrm flipV="1">
            <a:off x="0" y="882890"/>
            <a:ext cx="5553075" cy="806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 userDrawn="1"/>
        </p:nvSpPr>
        <p:spPr>
          <a:xfrm flipV="1">
            <a:off x="152400" y="927552"/>
            <a:ext cx="5648326" cy="513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 userDrawn="1"/>
        </p:nvSpPr>
        <p:spPr>
          <a:xfrm flipV="1">
            <a:off x="0" y="991170"/>
            <a:ext cx="5553075" cy="8063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6393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306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249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9997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6302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318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869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 userDrawn="1"/>
        </p:nvSpPr>
        <p:spPr>
          <a:xfrm>
            <a:off x="1866901" y="277161"/>
            <a:ext cx="2362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목차</a:t>
            </a:r>
            <a:endParaRPr lang="ko-KR" altLang="en-US" sz="2400" dirty="0"/>
          </a:p>
        </p:txBody>
      </p:sp>
      <p:grpSp>
        <p:nvGrpSpPr>
          <p:cNvPr id="23" name="그룹 22"/>
          <p:cNvGrpSpPr/>
          <p:nvPr userDrawn="1"/>
        </p:nvGrpSpPr>
        <p:grpSpPr>
          <a:xfrm>
            <a:off x="152400" y="76894"/>
            <a:ext cx="1609725" cy="805996"/>
            <a:chOff x="123825" y="404001"/>
            <a:chExt cx="3053036" cy="1528668"/>
          </a:xfrm>
        </p:grpSpPr>
        <p:pic>
          <p:nvPicPr>
            <p:cNvPr id="24" name="그림 23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55476" y1="24105" x2="55476" y2="24105"/>
                          <a14:foregroundMark x1="49731" y1="20048" x2="49731" y2="20048"/>
                          <a14:foregroundMark x1="48654" y1="26253" x2="48654" y2="27685"/>
                          <a14:foregroundMark x1="46499" y1="24582" x2="46499" y2="24582"/>
                          <a14:foregroundMark x1="45422" y1="24344" x2="45422" y2="24344"/>
                          <a14:foregroundMark x1="46320" y1="24105" x2="46320" y2="24105"/>
                          <a14:foregroundMark x1="47576" y1="21718" x2="47576" y2="21718"/>
                          <a14:foregroundMark x1="46499" y1="20764" x2="47217" y2="20764"/>
                          <a14:foregroundMark x1="49731" y1="19570" x2="49731" y2="19570"/>
                          <a14:foregroundMark x1="50449" y1="19809" x2="51346" y2="21241"/>
                          <a14:foregroundMark x1="55476" y1="27208" x2="55835" y2="28878"/>
                          <a14:foregroundMark x1="56014" y1="29117" x2="55476" y2="29117"/>
                          <a14:foregroundMark x1="55117" y1="28640" x2="54039" y2="27924"/>
                          <a14:foregroundMark x1="53501" y1="27924" x2="52962" y2="28401"/>
                          <a14:foregroundMark x1="52783" y1="29356" x2="52783" y2="30549"/>
                          <a14:foregroundMark x1="52962" y1="30788" x2="54039" y2="30788"/>
                          <a14:foregroundMark x1="54039" y1="30788" x2="58348" y2="30788"/>
                          <a14:foregroundMark x1="63375" y1="29594" x2="63375" y2="30549"/>
                          <a14:foregroundMark x1="63375" y1="30788" x2="61759" y2="30549"/>
                          <a14:foregroundMark x1="61041" y1="28640" x2="61041" y2="28640"/>
                          <a14:foregroundMark x1="61400" y1="27208" x2="55655" y2="27924"/>
                          <a14:foregroundMark x1="54399" y1="16945" x2="40215" y2="25537"/>
                          <a14:foregroundMark x1="57271" y1="20286" x2="57271" y2="20286"/>
                          <a14:foregroundMark x1="16697" y1="83294" x2="16697" y2="83294"/>
                          <a14:foregroundMark x1="24596" y1="89499" x2="24596" y2="89499"/>
                          <a14:foregroundMark x1="38600" y1="87351" x2="38600" y2="87351"/>
                          <a14:foregroundMark x1="57271" y1="74463" x2="57271" y2="74463"/>
                          <a14:foregroundMark x1="66248" y1="85203" x2="66248" y2="85203"/>
                          <a14:foregroundMark x1="90664" y1="78998" x2="90664" y2="78998"/>
                          <a14:foregroundMark x1="97127" y1="74940" x2="97127" y2="74940"/>
                          <a14:foregroundMark x1="97127" y1="74940" x2="97127" y2="74940"/>
                          <a14:foregroundMark x1="97487" y1="74702" x2="97846" y2="74463"/>
                          <a14:foregroundMark x1="97846" y1="74224" x2="97846" y2="74224"/>
                          <a14:foregroundMark x1="97846" y1="75656" x2="97846" y2="75656"/>
                          <a14:foregroundMark x1="75583" y1="82816" x2="75583" y2="82816"/>
                          <a14:foregroundMark x1="75583" y1="82816" x2="75583" y2="82816"/>
                          <a14:foregroundMark x1="75583" y1="82816" x2="75583" y2="82816"/>
                        </a14:backgroundRemoval>
                      </a14:imgEffect>
                      <a14:imgEffect>
                        <a14:artisticMarke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3055" y="891709"/>
              <a:ext cx="1383806" cy="104096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81000" y1="78958" x2="81000" y2="78958"/>
                          <a14:foregroundMark x1="77600" y1="72008" x2="77600" y2="72008"/>
                          <a14:foregroundMark x1="80100" y1="44788" x2="80100" y2="44788"/>
                          <a14:foregroundMark x1="78700" y1="36680" x2="78700" y2="36680"/>
                          <a14:foregroundMark x1="76100" y1="28764" x2="76100" y2="28764"/>
                          <a14:foregroundMark x1="74500" y1="9459" x2="74500" y2="9459"/>
                        </a14:backgroundRemoval>
                      </a14:imgEffect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825" y="404001"/>
              <a:ext cx="2361133" cy="1223067"/>
            </a:xfrm>
            <a:prstGeom prst="rect">
              <a:avLst/>
            </a:prstGeom>
          </p:spPr>
        </p:pic>
      </p:grpSp>
      <p:sp>
        <p:nvSpPr>
          <p:cNvPr id="26" name="직사각형 25"/>
          <p:cNvSpPr/>
          <p:nvPr userDrawn="1"/>
        </p:nvSpPr>
        <p:spPr>
          <a:xfrm flipV="1">
            <a:off x="0" y="882890"/>
            <a:ext cx="5553075" cy="806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 userDrawn="1"/>
        </p:nvSpPr>
        <p:spPr>
          <a:xfrm flipV="1">
            <a:off x="152400" y="927552"/>
            <a:ext cx="5648326" cy="513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 userDrawn="1"/>
        </p:nvSpPr>
        <p:spPr>
          <a:xfrm flipV="1">
            <a:off x="0" y="991170"/>
            <a:ext cx="5553075" cy="8063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7134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>
          <a:xfrm>
            <a:off x="152400" y="76894"/>
            <a:ext cx="1609725" cy="805996"/>
            <a:chOff x="123825" y="404001"/>
            <a:chExt cx="3053036" cy="1528668"/>
          </a:xfrm>
        </p:grpSpPr>
        <p:pic>
          <p:nvPicPr>
            <p:cNvPr id="10" name="그림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55476" y1="24105" x2="55476" y2="24105"/>
                          <a14:foregroundMark x1="49731" y1="20048" x2="49731" y2="20048"/>
                          <a14:foregroundMark x1="48654" y1="26253" x2="48654" y2="27685"/>
                          <a14:foregroundMark x1="46499" y1="24582" x2="46499" y2="24582"/>
                          <a14:foregroundMark x1="45422" y1="24344" x2="45422" y2="24344"/>
                          <a14:foregroundMark x1="46320" y1="24105" x2="46320" y2="24105"/>
                          <a14:foregroundMark x1="47576" y1="21718" x2="47576" y2="21718"/>
                          <a14:foregroundMark x1="46499" y1="20764" x2="47217" y2="20764"/>
                          <a14:foregroundMark x1="49731" y1="19570" x2="49731" y2="19570"/>
                          <a14:foregroundMark x1="50449" y1="19809" x2="51346" y2="21241"/>
                          <a14:foregroundMark x1="55476" y1="27208" x2="55835" y2="28878"/>
                          <a14:foregroundMark x1="56014" y1="29117" x2="55476" y2="29117"/>
                          <a14:foregroundMark x1="55117" y1="28640" x2="54039" y2="27924"/>
                          <a14:foregroundMark x1="53501" y1="27924" x2="52962" y2="28401"/>
                          <a14:foregroundMark x1="52783" y1="29356" x2="52783" y2="30549"/>
                          <a14:foregroundMark x1="52962" y1="30788" x2="54039" y2="30788"/>
                          <a14:foregroundMark x1="54039" y1="30788" x2="58348" y2="30788"/>
                          <a14:foregroundMark x1="63375" y1="29594" x2="63375" y2="30549"/>
                          <a14:foregroundMark x1="63375" y1="30788" x2="61759" y2="30549"/>
                          <a14:foregroundMark x1="61041" y1="28640" x2="61041" y2="28640"/>
                          <a14:foregroundMark x1="61400" y1="27208" x2="55655" y2="27924"/>
                          <a14:foregroundMark x1="54399" y1="16945" x2="40215" y2="25537"/>
                          <a14:foregroundMark x1="57271" y1="20286" x2="57271" y2="20286"/>
                          <a14:foregroundMark x1="16697" y1="83294" x2="16697" y2="83294"/>
                          <a14:foregroundMark x1="24596" y1="89499" x2="24596" y2="89499"/>
                          <a14:foregroundMark x1="38600" y1="87351" x2="38600" y2="87351"/>
                          <a14:foregroundMark x1="57271" y1="74463" x2="57271" y2="74463"/>
                          <a14:foregroundMark x1="66248" y1="85203" x2="66248" y2="85203"/>
                          <a14:foregroundMark x1="90664" y1="78998" x2="90664" y2="78998"/>
                          <a14:foregroundMark x1="97127" y1="74940" x2="97127" y2="74940"/>
                          <a14:foregroundMark x1="97127" y1="74940" x2="97127" y2="74940"/>
                          <a14:foregroundMark x1="97487" y1="74702" x2="97846" y2="74463"/>
                          <a14:foregroundMark x1="97846" y1="74224" x2="97846" y2="74224"/>
                          <a14:foregroundMark x1="97846" y1="75656" x2="97846" y2="75656"/>
                          <a14:foregroundMark x1="75583" y1="82816" x2="75583" y2="82816"/>
                          <a14:foregroundMark x1="75583" y1="82816" x2="75583" y2="82816"/>
                          <a14:foregroundMark x1="75583" y1="82816" x2="75583" y2="82816"/>
                        </a14:backgroundRemoval>
                      </a14:imgEffect>
                      <a14:imgEffect>
                        <a14:artisticMarke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3055" y="891709"/>
              <a:ext cx="1383806" cy="104096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81000" y1="78958" x2="81000" y2="78958"/>
                          <a14:foregroundMark x1="77600" y1="72008" x2="77600" y2="72008"/>
                          <a14:foregroundMark x1="80100" y1="44788" x2="80100" y2="44788"/>
                          <a14:foregroundMark x1="78700" y1="36680" x2="78700" y2="36680"/>
                          <a14:foregroundMark x1="76100" y1="28764" x2="76100" y2="28764"/>
                          <a14:foregroundMark x1="74500" y1="9459" x2="74500" y2="9459"/>
                        </a14:backgroundRemoval>
                      </a14:imgEffect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825" y="404001"/>
              <a:ext cx="2361133" cy="1223067"/>
            </a:xfrm>
            <a:prstGeom prst="rect">
              <a:avLst/>
            </a:prstGeom>
          </p:spPr>
        </p:pic>
      </p:grpSp>
      <p:sp>
        <p:nvSpPr>
          <p:cNvPr id="19" name="직사각형 18"/>
          <p:cNvSpPr/>
          <p:nvPr userDrawn="1"/>
        </p:nvSpPr>
        <p:spPr>
          <a:xfrm flipV="1">
            <a:off x="0" y="882890"/>
            <a:ext cx="5553075" cy="806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 userDrawn="1"/>
        </p:nvSpPr>
        <p:spPr>
          <a:xfrm flipV="1">
            <a:off x="152400" y="927552"/>
            <a:ext cx="5648326" cy="513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 userDrawn="1"/>
        </p:nvSpPr>
        <p:spPr>
          <a:xfrm flipV="1">
            <a:off x="0" y="991170"/>
            <a:ext cx="5553075" cy="8063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1866901" y="277161"/>
            <a:ext cx="2362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주제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48855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>
          <a:xfrm>
            <a:off x="152400" y="76894"/>
            <a:ext cx="1609725" cy="805996"/>
            <a:chOff x="123825" y="404001"/>
            <a:chExt cx="3053036" cy="1528668"/>
          </a:xfrm>
        </p:grpSpPr>
        <p:pic>
          <p:nvPicPr>
            <p:cNvPr id="10" name="그림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55476" y1="24105" x2="55476" y2="24105"/>
                          <a14:foregroundMark x1="49731" y1="20048" x2="49731" y2="20048"/>
                          <a14:foregroundMark x1="48654" y1="26253" x2="48654" y2="27685"/>
                          <a14:foregroundMark x1="46499" y1="24582" x2="46499" y2="24582"/>
                          <a14:foregroundMark x1="45422" y1="24344" x2="45422" y2="24344"/>
                          <a14:foregroundMark x1="46320" y1="24105" x2="46320" y2="24105"/>
                          <a14:foregroundMark x1="47576" y1="21718" x2="47576" y2="21718"/>
                          <a14:foregroundMark x1="46499" y1="20764" x2="47217" y2="20764"/>
                          <a14:foregroundMark x1="49731" y1="19570" x2="49731" y2="19570"/>
                          <a14:foregroundMark x1="50449" y1="19809" x2="51346" y2="21241"/>
                          <a14:foregroundMark x1="55476" y1="27208" x2="55835" y2="28878"/>
                          <a14:foregroundMark x1="56014" y1="29117" x2="55476" y2="29117"/>
                          <a14:foregroundMark x1="55117" y1="28640" x2="54039" y2="27924"/>
                          <a14:foregroundMark x1="53501" y1="27924" x2="52962" y2="28401"/>
                          <a14:foregroundMark x1="52783" y1="29356" x2="52783" y2="30549"/>
                          <a14:foregroundMark x1="52962" y1="30788" x2="54039" y2="30788"/>
                          <a14:foregroundMark x1="54039" y1="30788" x2="58348" y2="30788"/>
                          <a14:foregroundMark x1="63375" y1="29594" x2="63375" y2="30549"/>
                          <a14:foregroundMark x1="63375" y1="30788" x2="61759" y2="30549"/>
                          <a14:foregroundMark x1="61041" y1="28640" x2="61041" y2="28640"/>
                          <a14:foregroundMark x1="61400" y1="27208" x2="55655" y2="27924"/>
                          <a14:foregroundMark x1="54399" y1="16945" x2="40215" y2="25537"/>
                          <a14:foregroundMark x1="57271" y1="20286" x2="57271" y2="20286"/>
                          <a14:foregroundMark x1="16697" y1="83294" x2="16697" y2="83294"/>
                          <a14:foregroundMark x1="24596" y1="89499" x2="24596" y2="89499"/>
                          <a14:foregroundMark x1="38600" y1="87351" x2="38600" y2="87351"/>
                          <a14:foregroundMark x1="57271" y1="74463" x2="57271" y2="74463"/>
                          <a14:foregroundMark x1="66248" y1="85203" x2="66248" y2="85203"/>
                          <a14:foregroundMark x1="90664" y1="78998" x2="90664" y2="78998"/>
                          <a14:foregroundMark x1="97127" y1="74940" x2="97127" y2="74940"/>
                          <a14:foregroundMark x1="97127" y1="74940" x2="97127" y2="74940"/>
                          <a14:foregroundMark x1="97487" y1="74702" x2="97846" y2="74463"/>
                          <a14:foregroundMark x1="97846" y1="74224" x2="97846" y2="74224"/>
                          <a14:foregroundMark x1="97846" y1="75656" x2="97846" y2="75656"/>
                          <a14:foregroundMark x1="75583" y1="82816" x2="75583" y2="82816"/>
                          <a14:foregroundMark x1="75583" y1="82816" x2="75583" y2="82816"/>
                          <a14:foregroundMark x1="75583" y1="82816" x2="75583" y2="82816"/>
                        </a14:backgroundRemoval>
                      </a14:imgEffect>
                      <a14:imgEffect>
                        <a14:artisticMarke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3055" y="891709"/>
              <a:ext cx="1383806" cy="104096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81000" y1="78958" x2="81000" y2="78958"/>
                          <a14:foregroundMark x1="77600" y1="72008" x2="77600" y2="72008"/>
                          <a14:foregroundMark x1="80100" y1="44788" x2="80100" y2="44788"/>
                          <a14:foregroundMark x1="78700" y1="36680" x2="78700" y2="36680"/>
                          <a14:foregroundMark x1="76100" y1="28764" x2="76100" y2="28764"/>
                          <a14:foregroundMark x1="74500" y1="9459" x2="74500" y2="9459"/>
                        </a14:backgroundRemoval>
                      </a14:imgEffect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825" y="404001"/>
              <a:ext cx="2361133" cy="1223067"/>
            </a:xfrm>
            <a:prstGeom prst="rect">
              <a:avLst/>
            </a:prstGeom>
          </p:spPr>
        </p:pic>
      </p:grpSp>
      <p:sp>
        <p:nvSpPr>
          <p:cNvPr id="19" name="직사각형 18"/>
          <p:cNvSpPr/>
          <p:nvPr userDrawn="1"/>
        </p:nvSpPr>
        <p:spPr>
          <a:xfrm flipV="1">
            <a:off x="0" y="882890"/>
            <a:ext cx="5553075" cy="806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 userDrawn="1"/>
        </p:nvSpPr>
        <p:spPr>
          <a:xfrm flipV="1">
            <a:off x="152400" y="927552"/>
            <a:ext cx="5648326" cy="513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 userDrawn="1"/>
        </p:nvSpPr>
        <p:spPr>
          <a:xfrm flipV="1">
            <a:off x="0" y="991170"/>
            <a:ext cx="5553075" cy="8063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1866901" y="277161"/>
            <a:ext cx="2362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구현 예시</a:t>
            </a:r>
            <a:endParaRPr lang="ko-KR" altLang="en-US" sz="2400" dirty="0"/>
          </a:p>
        </p:txBody>
      </p:sp>
      <p:sp>
        <p:nvSpPr>
          <p:cNvPr id="12" name="직사각형 11"/>
          <p:cNvSpPr/>
          <p:nvPr userDrawn="1"/>
        </p:nvSpPr>
        <p:spPr>
          <a:xfrm>
            <a:off x="2371896" y="1192426"/>
            <a:ext cx="7534104" cy="54941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9932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>
          <a:xfrm>
            <a:off x="152400" y="76894"/>
            <a:ext cx="1609725" cy="805996"/>
            <a:chOff x="123825" y="404001"/>
            <a:chExt cx="3053036" cy="1528668"/>
          </a:xfrm>
        </p:grpSpPr>
        <p:pic>
          <p:nvPicPr>
            <p:cNvPr id="10" name="그림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55476" y1="24105" x2="55476" y2="24105"/>
                          <a14:foregroundMark x1="49731" y1="20048" x2="49731" y2="20048"/>
                          <a14:foregroundMark x1="48654" y1="26253" x2="48654" y2="27685"/>
                          <a14:foregroundMark x1="46499" y1="24582" x2="46499" y2="24582"/>
                          <a14:foregroundMark x1="45422" y1="24344" x2="45422" y2="24344"/>
                          <a14:foregroundMark x1="46320" y1="24105" x2="46320" y2="24105"/>
                          <a14:foregroundMark x1="47576" y1="21718" x2="47576" y2="21718"/>
                          <a14:foregroundMark x1="46499" y1="20764" x2="47217" y2="20764"/>
                          <a14:foregroundMark x1="49731" y1="19570" x2="49731" y2="19570"/>
                          <a14:foregroundMark x1="50449" y1="19809" x2="51346" y2="21241"/>
                          <a14:foregroundMark x1="55476" y1="27208" x2="55835" y2="28878"/>
                          <a14:foregroundMark x1="56014" y1="29117" x2="55476" y2="29117"/>
                          <a14:foregroundMark x1="55117" y1="28640" x2="54039" y2="27924"/>
                          <a14:foregroundMark x1="53501" y1="27924" x2="52962" y2="28401"/>
                          <a14:foregroundMark x1="52783" y1="29356" x2="52783" y2="30549"/>
                          <a14:foregroundMark x1="52962" y1="30788" x2="54039" y2="30788"/>
                          <a14:foregroundMark x1="54039" y1="30788" x2="58348" y2="30788"/>
                          <a14:foregroundMark x1="63375" y1="29594" x2="63375" y2="30549"/>
                          <a14:foregroundMark x1="63375" y1="30788" x2="61759" y2="30549"/>
                          <a14:foregroundMark x1="61041" y1="28640" x2="61041" y2="28640"/>
                          <a14:foregroundMark x1="61400" y1="27208" x2="55655" y2="27924"/>
                          <a14:foregroundMark x1="54399" y1="16945" x2="40215" y2="25537"/>
                          <a14:foregroundMark x1="57271" y1="20286" x2="57271" y2="20286"/>
                          <a14:foregroundMark x1="16697" y1="83294" x2="16697" y2="83294"/>
                          <a14:foregroundMark x1="24596" y1="89499" x2="24596" y2="89499"/>
                          <a14:foregroundMark x1="38600" y1="87351" x2="38600" y2="87351"/>
                          <a14:foregroundMark x1="57271" y1="74463" x2="57271" y2="74463"/>
                          <a14:foregroundMark x1="66248" y1="85203" x2="66248" y2="85203"/>
                          <a14:foregroundMark x1="90664" y1="78998" x2="90664" y2="78998"/>
                          <a14:foregroundMark x1="97127" y1="74940" x2="97127" y2="74940"/>
                          <a14:foregroundMark x1="97127" y1="74940" x2="97127" y2="74940"/>
                          <a14:foregroundMark x1="97487" y1="74702" x2="97846" y2="74463"/>
                          <a14:foregroundMark x1="97846" y1="74224" x2="97846" y2="74224"/>
                          <a14:foregroundMark x1="97846" y1="75656" x2="97846" y2="75656"/>
                          <a14:foregroundMark x1="75583" y1="82816" x2="75583" y2="82816"/>
                          <a14:foregroundMark x1="75583" y1="82816" x2="75583" y2="82816"/>
                          <a14:foregroundMark x1="75583" y1="82816" x2="75583" y2="82816"/>
                        </a14:backgroundRemoval>
                      </a14:imgEffect>
                      <a14:imgEffect>
                        <a14:artisticMarke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3055" y="891709"/>
              <a:ext cx="1383806" cy="104096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81000" y1="78958" x2="81000" y2="78958"/>
                          <a14:foregroundMark x1="77600" y1="72008" x2="77600" y2="72008"/>
                          <a14:foregroundMark x1="80100" y1="44788" x2="80100" y2="44788"/>
                          <a14:foregroundMark x1="78700" y1="36680" x2="78700" y2="36680"/>
                          <a14:foregroundMark x1="76100" y1="28764" x2="76100" y2="28764"/>
                          <a14:foregroundMark x1="74500" y1="9459" x2="74500" y2="9459"/>
                        </a14:backgroundRemoval>
                      </a14:imgEffect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825" y="404001"/>
              <a:ext cx="2361133" cy="1223067"/>
            </a:xfrm>
            <a:prstGeom prst="rect">
              <a:avLst/>
            </a:prstGeom>
          </p:spPr>
        </p:pic>
      </p:grpSp>
      <p:sp>
        <p:nvSpPr>
          <p:cNvPr id="19" name="직사각형 18"/>
          <p:cNvSpPr/>
          <p:nvPr userDrawn="1"/>
        </p:nvSpPr>
        <p:spPr>
          <a:xfrm flipV="1">
            <a:off x="0" y="882890"/>
            <a:ext cx="5553075" cy="806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 userDrawn="1"/>
        </p:nvSpPr>
        <p:spPr>
          <a:xfrm flipV="1">
            <a:off x="152400" y="927552"/>
            <a:ext cx="5648326" cy="513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 userDrawn="1"/>
        </p:nvSpPr>
        <p:spPr>
          <a:xfrm flipV="1">
            <a:off x="0" y="991170"/>
            <a:ext cx="5553075" cy="8063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1866901" y="277161"/>
            <a:ext cx="2924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일정 및 역할 분담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23934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48" r="1404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 userDrawn="1"/>
        </p:nvSpPr>
        <p:spPr>
          <a:xfrm>
            <a:off x="114300" y="1019175"/>
            <a:ext cx="11963400" cy="5693568"/>
          </a:xfrm>
          <a:prstGeom prst="roundRect">
            <a:avLst>
              <a:gd name="adj" fmla="val 1961"/>
            </a:avLst>
          </a:prstGeom>
          <a:solidFill>
            <a:schemeClr val="accent3">
              <a:alpha val="78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 userDrawn="1"/>
        </p:nvSpPr>
        <p:spPr>
          <a:xfrm>
            <a:off x="219076" y="257175"/>
            <a:ext cx="1601124" cy="762000"/>
          </a:xfrm>
          <a:prstGeom prst="roundRect">
            <a:avLst>
              <a:gd name="adj" fmla="val 19630"/>
            </a:avLst>
          </a:prstGeom>
          <a:solidFill>
            <a:schemeClr val="accent3">
              <a:alpha val="78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423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481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693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564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E345C-0481-447E-8A70-1840BB98B9F0}" type="datetimeFigureOut">
              <a:rPr lang="ko-KR" altLang="en-US" smtClean="0"/>
              <a:t>2016-05-08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86342-CFBF-4737-BC2E-6DAF4AD857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599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62" r:id="rId4"/>
    <p:sldLayoutId id="2147483663" r:id="rId5"/>
    <p:sldLayoutId id="2147483649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mute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1100" y="314324"/>
            <a:ext cx="8886826" cy="592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61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1"/>
    </mc:Choice>
    <mc:Fallback>
      <p:transition spd="slow" advTm="6411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67000" y="2166037"/>
            <a:ext cx="7134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/>
              <a:t>- </a:t>
            </a:r>
            <a:r>
              <a:rPr lang="ko-KR" altLang="en-US" sz="4000" dirty="0" smtClean="0"/>
              <a:t>축산물 이력 추적시스템</a:t>
            </a:r>
            <a:r>
              <a:rPr lang="en-US" altLang="ko-KR" sz="4000" dirty="0" smtClean="0"/>
              <a:t>-</a:t>
            </a:r>
            <a:endParaRPr lang="ko-KR" alt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4686300" y="5633137"/>
            <a:ext cx="7134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 smtClean="0"/>
              <a:t>2013182050 </a:t>
            </a:r>
            <a:r>
              <a:rPr lang="ko-KR" altLang="en-US" sz="2800" dirty="0" smtClean="0"/>
              <a:t>신정원</a:t>
            </a:r>
            <a:endParaRPr lang="en-US" altLang="ko-KR" sz="2800" dirty="0" smtClean="0"/>
          </a:p>
          <a:p>
            <a:pPr algn="r"/>
            <a:r>
              <a:rPr lang="en-US" altLang="ko-KR" sz="2800" dirty="0" smtClean="0"/>
              <a:t>2015184009 </a:t>
            </a:r>
            <a:r>
              <a:rPr lang="ko-KR" altLang="en-US" sz="2800" dirty="0" smtClean="0"/>
              <a:t>김성범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05560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"/>
    </mc:Choice>
    <mc:Fallback>
      <p:transition spd="slow" advTm="59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975218820"/>
              </p:ext>
            </p:extLst>
          </p:nvPr>
        </p:nvGraphicFramePr>
        <p:xfrm>
          <a:off x="1974850" y="1857375"/>
          <a:ext cx="8178800" cy="35951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4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7484" y="1499707"/>
            <a:ext cx="59310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축산물 이력 </a:t>
            </a:r>
            <a:r>
              <a:rPr lang="ko-KR" altLang="en-US" sz="3200" dirty="0" smtClean="0"/>
              <a:t>추적 시스템</a:t>
            </a:r>
            <a:endParaRPr lang="ko-KR" alt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938429" y="2654243"/>
            <a:ext cx="109801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400" dirty="0"/>
              <a:t>소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돼지의 개체 식별 번호를 통한 검색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400" dirty="0" smtClean="0"/>
              <a:t>해당 </a:t>
            </a:r>
            <a:r>
              <a:rPr lang="ko-KR" altLang="en-US" sz="2400" dirty="0"/>
              <a:t>개체 정보</a:t>
            </a:r>
            <a:r>
              <a:rPr lang="en-US" altLang="ko-KR" sz="2400" dirty="0"/>
              <a:t>(</a:t>
            </a:r>
            <a:r>
              <a:rPr lang="ko-KR" altLang="en-US" sz="2400" dirty="0"/>
              <a:t>종류</a:t>
            </a:r>
            <a:r>
              <a:rPr lang="en-US" altLang="ko-KR" sz="2400" dirty="0"/>
              <a:t>, </a:t>
            </a:r>
            <a:r>
              <a:rPr lang="ko-KR" altLang="en-US" sz="2400" dirty="0"/>
              <a:t>출생</a:t>
            </a:r>
            <a:r>
              <a:rPr lang="en-US" altLang="ko-KR" sz="2400"/>
              <a:t>, </a:t>
            </a:r>
            <a:r>
              <a:rPr lang="ko-KR" altLang="en-US" sz="2400" smtClean="0"/>
              <a:t>성별</a:t>
            </a:r>
            <a:r>
              <a:rPr lang="en-US" altLang="ko-KR" sz="2400" smtClean="0"/>
              <a:t>)</a:t>
            </a:r>
            <a:endParaRPr lang="en-US" altLang="ko-KR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400" dirty="0"/>
              <a:t>해당 </a:t>
            </a:r>
            <a:r>
              <a:rPr lang="ko-KR" altLang="en-US" sz="2400" dirty="0" smtClean="0"/>
              <a:t>개체</a:t>
            </a:r>
            <a:r>
              <a:rPr lang="ko-KR" altLang="en-US" sz="2400" dirty="0" smtClean="0"/>
              <a:t> </a:t>
            </a:r>
            <a:r>
              <a:rPr lang="ko-KR" altLang="en-US" sz="2400" dirty="0"/>
              <a:t>이동 정보 </a:t>
            </a:r>
            <a:r>
              <a:rPr lang="en-US" altLang="ko-KR" sz="2400" dirty="0"/>
              <a:t>(</a:t>
            </a:r>
            <a:r>
              <a:rPr lang="ko-KR" altLang="en-US" sz="2400" dirty="0"/>
              <a:t>소유주</a:t>
            </a:r>
            <a:r>
              <a:rPr lang="en-US" altLang="ko-KR" sz="2400" dirty="0"/>
              <a:t>, </a:t>
            </a:r>
            <a:r>
              <a:rPr lang="ko-KR" altLang="en-US" sz="2400" dirty="0"/>
              <a:t>이동</a:t>
            </a:r>
            <a:r>
              <a:rPr lang="en-US" altLang="ko-KR" sz="2400" dirty="0"/>
              <a:t>, </a:t>
            </a:r>
            <a:r>
              <a:rPr lang="ko-KR" altLang="en-US" sz="2400" dirty="0"/>
              <a:t>이동신고일</a:t>
            </a:r>
            <a:r>
              <a:rPr lang="en-US" altLang="ko-KR" sz="2400" dirty="0"/>
              <a:t>, </a:t>
            </a:r>
            <a:r>
              <a:rPr lang="ko-KR" altLang="en-US" sz="2400" dirty="0"/>
              <a:t>사유지</a:t>
            </a:r>
            <a:r>
              <a:rPr lang="en-US" altLang="ko-KR" sz="2400" dirty="0" smtClean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400" dirty="0"/>
              <a:t>도축 및 가공 정보 </a:t>
            </a:r>
            <a:r>
              <a:rPr lang="en-US" altLang="ko-KR" sz="2400" dirty="0"/>
              <a:t>(</a:t>
            </a:r>
            <a:r>
              <a:rPr lang="ko-KR" altLang="en-US" sz="2400" dirty="0"/>
              <a:t>도축장</a:t>
            </a:r>
            <a:r>
              <a:rPr lang="en-US" altLang="ko-KR" sz="2400" dirty="0"/>
              <a:t>, </a:t>
            </a:r>
            <a:r>
              <a:rPr lang="ko-KR" altLang="en-US" sz="2400" dirty="0"/>
              <a:t>도축검사결과</a:t>
            </a:r>
            <a:r>
              <a:rPr lang="en-US" altLang="ko-KR" sz="2400" dirty="0"/>
              <a:t>, </a:t>
            </a:r>
            <a:r>
              <a:rPr lang="ko-KR" altLang="en-US" sz="2400" dirty="0"/>
              <a:t>도축일자</a:t>
            </a:r>
            <a:r>
              <a:rPr lang="en-US" altLang="ko-KR" sz="2400" dirty="0"/>
              <a:t>, </a:t>
            </a:r>
            <a:r>
              <a:rPr lang="ko-KR" altLang="en-US" sz="2400" dirty="0" smtClean="0"/>
              <a:t>육질 등급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</a:t>
            </a:r>
            <a:r>
              <a:rPr lang="ko-KR" altLang="en-US" sz="2400" dirty="0" err="1"/>
              <a:t>가공장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7943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85142" y="1326065"/>
            <a:ext cx="23717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축산물 </a:t>
            </a:r>
            <a:r>
              <a:rPr lang="ko-KR" altLang="en-US" sz="1600" dirty="0"/>
              <a:t>이력 추적시스템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938649" y="1404866"/>
            <a:ext cx="2476459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12</a:t>
            </a:r>
            <a:r>
              <a:rPr lang="ko-KR" altLang="en-US" dirty="0" smtClean="0"/>
              <a:t>자리 숫자 입력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624648" y="2014582"/>
            <a:ext cx="11031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개체 정보</a:t>
            </a:r>
            <a:endParaRPr lang="ko-KR" alt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2628631" y="3491329"/>
            <a:ext cx="237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이동 정보</a:t>
            </a:r>
            <a:endParaRPr lang="ko-KR" altLang="en-US" sz="12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582722" y="5159876"/>
            <a:ext cx="237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도축 및 가공 정보</a:t>
            </a:r>
            <a:endParaRPr lang="ko-KR" altLang="en-US" sz="12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654486" y="2449306"/>
            <a:ext cx="13573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개체 식별 번호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3411449" y="2912507"/>
            <a:ext cx="579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종류</a:t>
            </a:r>
            <a:endParaRPr lang="ko-KR" alt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6640301" y="2449306"/>
            <a:ext cx="13573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출생년월일</a:t>
            </a:r>
            <a:endParaRPr lang="ko-KR" alt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7081363" y="2912507"/>
            <a:ext cx="6428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성별</a:t>
            </a:r>
            <a:endParaRPr lang="ko-KR" alt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2654487" y="3793152"/>
            <a:ext cx="459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NO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3165232" y="3793152"/>
            <a:ext cx="7065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소유주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3993296" y="3793152"/>
            <a:ext cx="824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이동안내</a:t>
            </a:r>
            <a:endParaRPr lang="ko-KR" alt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5442266" y="3793152"/>
            <a:ext cx="1198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/>
              <a:t>이동 신고일</a:t>
            </a:r>
            <a:endParaRPr lang="ko-KR" alt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7320339" y="3793152"/>
            <a:ext cx="7367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사유지</a:t>
            </a:r>
            <a:endParaRPr lang="ko-KR" altLang="en-US" sz="1200" dirty="0"/>
          </a:p>
        </p:txBody>
      </p:sp>
      <p:grpSp>
        <p:nvGrpSpPr>
          <p:cNvPr id="43" name="그룹 42"/>
          <p:cNvGrpSpPr/>
          <p:nvPr/>
        </p:nvGrpSpPr>
        <p:grpSpPr>
          <a:xfrm>
            <a:off x="8936298" y="4010539"/>
            <a:ext cx="208373" cy="945995"/>
            <a:chOff x="9726644" y="4021503"/>
            <a:chExt cx="208373" cy="945995"/>
          </a:xfrm>
        </p:grpSpPr>
        <p:grpSp>
          <p:nvGrpSpPr>
            <p:cNvPr id="24" name="Flip View"/>
            <p:cNvGrpSpPr/>
            <p:nvPr>
              <p:custDataLst>
                <p:tags r:id="rId1"/>
              </p:custDataLst>
            </p:nvPr>
          </p:nvGrpSpPr>
          <p:grpSpPr>
            <a:xfrm rot="5400000" flipV="1">
              <a:off x="9357833" y="4390314"/>
              <a:ext cx="945995" cy="208373"/>
              <a:chOff x="848677" y="1612900"/>
              <a:chExt cx="3791899" cy="2527304"/>
            </a:xfrm>
          </p:grpSpPr>
          <p:sp>
            <p:nvSpPr>
              <p:cNvPr id="25" name="Panel"/>
              <p:cNvSpPr/>
              <p:nvPr/>
            </p:nvSpPr>
            <p:spPr>
              <a:xfrm>
                <a:off x="848677" y="1612900"/>
                <a:ext cx="3791899" cy="2527304"/>
              </a:xfrm>
              <a:prstGeom prst="rect">
                <a:avLst/>
              </a:prstGeom>
              <a:solidFill>
                <a:srgbClr val="8F8F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26" name="Previous Button"/>
              <p:cNvGrpSpPr/>
              <p:nvPr/>
            </p:nvGrpSpPr>
            <p:grpSpPr>
              <a:xfrm>
                <a:off x="884159" y="1739276"/>
                <a:ext cx="3694149" cy="2274579"/>
                <a:chOff x="884159" y="1739276"/>
                <a:chExt cx="3694149" cy="2274579"/>
              </a:xfrm>
            </p:grpSpPr>
            <p:sp>
              <p:nvSpPr>
                <p:cNvPr id="30" name="Previous Background"/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884159" y="1739276"/>
                  <a:ext cx="400381" cy="2274579"/>
                </a:xfrm>
                <a:prstGeom prst="rect">
                  <a:avLst/>
                </a:prstGeom>
                <a:solidFill>
                  <a:srgbClr val="FFFFFF">
                    <a:alpha val="6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50">
                    <a:solidFill>
                      <a:srgbClr val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1" name="Previous Arrow"/>
                <p:cNvSpPr>
                  <a:spLocks noChangeAspect="1"/>
                </p:cNvSpPr>
                <p:nvPr>
                  <p:custDataLst>
                    <p:tags r:id="rId3"/>
                  </p:custDataLst>
                </p:nvPr>
              </p:nvSpPr>
              <p:spPr bwMode="auto">
                <a:xfrm>
                  <a:off x="951180" y="1827430"/>
                  <a:ext cx="303820" cy="2073310"/>
                </a:xfrm>
                <a:custGeom>
                  <a:avLst/>
                  <a:gdLst>
                    <a:gd name="T0" fmla="*/ 173 w 193"/>
                    <a:gd name="T1" fmla="*/ 0 h 346"/>
                    <a:gd name="T2" fmla="*/ 0 w 193"/>
                    <a:gd name="T3" fmla="*/ 173 h 346"/>
                    <a:gd name="T4" fmla="*/ 173 w 193"/>
                    <a:gd name="T5" fmla="*/ 346 h 346"/>
                    <a:gd name="T6" fmla="*/ 193 w 193"/>
                    <a:gd name="T7" fmla="*/ 327 h 346"/>
                    <a:gd name="T8" fmla="*/ 40 w 193"/>
                    <a:gd name="T9" fmla="*/ 173 h 346"/>
                    <a:gd name="T10" fmla="*/ 193 w 193"/>
                    <a:gd name="T11" fmla="*/ 20 h 346"/>
                    <a:gd name="T12" fmla="*/ 173 w 193"/>
                    <a:gd name="T13" fmla="*/ 0 h 3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346">
                      <a:moveTo>
                        <a:pt x="173" y="0"/>
                      </a:moveTo>
                      <a:lnTo>
                        <a:pt x="0" y="173"/>
                      </a:lnTo>
                      <a:lnTo>
                        <a:pt x="173" y="346"/>
                      </a:lnTo>
                      <a:lnTo>
                        <a:pt x="193" y="327"/>
                      </a:lnTo>
                      <a:lnTo>
                        <a:pt x="40" y="173"/>
                      </a:lnTo>
                      <a:lnTo>
                        <a:pt x="193" y="20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rgbClr val="000000">
                    <a:alpha val="6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850">
                    <a:solidFill>
                      <a:srgbClr val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5" name="Previous Background"/>
                <p:cNvSpPr/>
                <p:nvPr>
                  <p:custDataLst>
                    <p:tags r:id="rId4"/>
                  </p:custDataLst>
                </p:nvPr>
              </p:nvSpPr>
              <p:spPr>
                <a:xfrm rot="10800000" flipV="1">
                  <a:off x="4177928" y="1739276"/>
                  <a:ext cx="400380" cy="2274579"/>
                </a:xfrm>
                <a:prstGeom prst="rect">
                  <a:avLst/>
                </a:prstGeom>
                <a:solidFill>
                  <a:srgbClr val="FFFFFF">
                    <a:alpha val="6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50">
                    <a:solidFill>
                      <a:srgbClr val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6" name="Previous Arrow"/>
                <p:cNvSpPr>
                  <a:spLocks noChangeAspect="1"/>
                </p:cNvSpPr>
                <p:nvPr>
                  <p:custDataLst>
                    <p:tags r:id="rId5"/>
                  </p:custDataLst>
                </p:nvPr>
              </p:nvSpPr>
              <p:spPr bwMode="auto">
                <a:xfrm rot="10800000" flipV="1">
                  <a:off x="4244937" y="1827426"/>
                  <a:ext cx="303819" cy="2073310"/>
                </a:xfrm>
                <a:custGeom>
                  <a:avLst/>
                  <a:gdLst>
                    <a:gd name="T0" fmla="*/ 173 w 193"/>
                    <a:gd name="T1" fmla="*/ 0 h 346"/>
                    <a:gd name="T2" fmla="*/ 0 w 193"/>
                    <a:gd name="T3" fmla="*/ 173 h 346"/>
                    <a:gd name="T4" fmla="*/ 173 w 193"/>
                    <a:gd name="T5" fmla="*/ 346 h 346"/>
                    <a:gd name="T6" fmla="*/ 193 w 193"/>
                    <a:gd name="T7" fmla="*/ 327 h 346"/>
                    <a:gd name="T8" fmla="*/ 40 w 193"/>
                    <a:gd name="T9" fmla="*/ 173 h 346"/>
                    <a:gd name="T10" fmla="*/ 193 w 193"/>
                    <a:gd name="T11" fmla="*/ 20 h 346"/>
                    <a:gd name="T12" fmla="*/ 173 w 193"/>
                    <a:gd name="T13" fmla="*/ 0 h 3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3" h="346">
                      <a:moveTo>
                        <a:pt x="173" y="0"/>
                      </a:moveTo>
                      <a:lnTo>
                        <a:pt x="0" y="173"/>
                      </a:lnTo>
                      <a:lnTo>
                        <a:pt x="173" y="346"/>
                      </a:lnTo>
                      <a:lnTo>
                        <a:pt x="193" y="327"/>
                      </a:lnTo>
                      <a:lnTo>
                        <a:pt x="40" y="173"/>
                      </a:lnTo>
                      <a:lnTo>
                        <a:pt x="193" y="20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rgbClr val="000000">
                    <a:alpha val="60000"/>
                  </a:srgb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 sz="850">
                    <a:solidFill>
                      <a:srgbClr val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  <p:sp>
          <p:nvSpPr>
            <p:cNvPr id="37" name="직사각형 36"/>
            <p:cNvSpPr/>
            <p:nvPr/>
          </p:nvSpPr>
          <p:spPr>
            <a:xfrm>
              <a:off x="9744332" y="4146959"/>
              <a:ext cx="180268" cy="29781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2774467" y="4096866"/>
            <a:ext cx="2357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1</a:t>
            </a:r>
            <a:endParaRPr lang="ko-KR" altLang="en-US" sz="1050" dirty="0"/>
          </a:p>
        </p:txBody>
      </p:sp>
      <p:sp>
        <p:nvSpPr>
          <p:cNvPr id="39" name="TextBox 38"/>
          <p:cNvSpPr txBox="1"/>
          <p:nvPr/>
        </p:nvSpPr>
        <p:spPr>
          <a:xfrm>
            <a:off x="3191561" y="4079003"/>
            <a:ext cx="62293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smtClean="0"/>
              <a:t>김성범</a:t>
            </a:r>
            <a:endParaRPr lang="ko-KR" altLang="en-US" sz="1050" dirty="0"/>
          </a:p>
        </p:txBody>
      </p:sp>
      <p:sp>
        <p:nvSpPr>
          <p:cNvPr id="40" name="TextBox 39"/>
          <p:cNvSpPr txBox="1"/>
          <p:nvPr/>
        </p:nvSpPr>
        <p:spPr>
          <a:xfrm>
            <a:off x="3975378" y="4079003"/>
            <a:ext cx="860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/>
              <a:t>전산 등록</a:t>
            </a:r>
            <a:endParaRPr lang="ko-KR" altLang="en-US" sz="1050" dirty="0"/>
          </a:p>
        </p:txBody>
      </p:sp>
      <p:sp>
        <p:nvSpPr>
          <p:cNvPr id="41" name="TextBox 40"/>
          <p:cNvSpPr txBox="1"/>
          <p:nvPr/>
        </p:nvSpPr>
        <p:spPr>
          <a:xfrm>
            <a:off x="5419837" y="4079003"/>
            <a:ext cx="10001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/>
              <a:t>2016-05-01</a:t>
            </a:r>
            <a:endParaRPr lang="ko-KR" altLang="en-US" sz="1050" dirty="0"/>
          </a:p>
        </p:txBody>
      </p:sp>
      <p:sp>
        <p:nvSpPr>
          <p:cNvPr id="42" name="TextBox 41"/>
          <p:cNvSpPr txBox="1"/>
          <p:nvPr/>
        </p:nvSpPr>
        <p:spPr>
          <a:xfrm>
            <a:off x="6825365" y="4079003"/>
            <a:ext cx="16303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/>
              <a:t>경기도 시흥시 </a:t>
            </a:r>
            <a:r>
              <a:rPr lang="ko-KR" altLang="en-US" sz="1050" dirty="0" err="1" smtClean="0"/>
              <a:t>정왕동</a:t>
            </a:r>
            <a:endParaRPr lang="ko-KR" altLang="en-US" sz="1050" dirty="0"/>
          </a:p>
        </p:txBody>
      </p:sp>
      <p:sp>
        <p:nvSpPr>
          <p:cNvPr id="44" name="TextBox 43"/>
          <p:cNvSpPr txBox="1"/>
          <p:nvPr/>
        </p:nvSpPr>
        <p:spPr>
          <a:xfrm>
            <a:off x="2774467" y="4398689"/>
            <a:ext cx="2357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2</a:t>
            </a:r>
            <a:endParaRPr lang="ko-KR" altLang="en-US" sz="1050" dirty="0"/>
          </a:p>
        </p:txBody>
      </p:sp>
      <p:sp>
        <p:nvSpPr>
          <p:cNvPr id="45" name="TextBox 44"/>
          <p:cNvSpPr txBox="1"/>
          <p:nvPr/>
        </p:nvSpPr>
        <p:spPr>
          <a:xfrm>
            <a:off x="3191561" y="4380826"/>
            <a:ext cx="62293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신정원</a:t>
            </a:r>
            <a:endParaRPr lang="ko-KR" altLang="en-US" sz="1050" dirty="0"/>
          </a:p>
        </p:txBody>
      </p:sp>
      <p:sp>
        <p:nvSpPr>
          <p:cNvPr id="46" name="TextBox 45"/>
          <p:cNvSpPr txBox="1"/>
          <p:nvPr/>
        </p:nvSpPr>
        <p:spPr>
          <a:xfrm>
            <a:off x="3975378" y="4380826"/>
            <a:ext cx="860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/>
              <a:t>양수</a:t>
            </a:r>
            <a:endParaRPr lang="ko-KR" altLang="en-US" sz="1050" dirty="0"/>
          </a:p>
        </p:txBody>
      </p:sp>
      <p:sp>
        <p:nvSpPr>
          <p:cNvPr id="47" name="TextBox 46"/>
          <p:cNvSpPr txBox="1"/>
          <p:nvPr/>
        </p:nvSpPr>
        <p:spPr>
          <a:xfrm>
            <a:off x="5419837" y="4380826"/>
            <a:ext cx="10001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/>
              <a:t>2016-05-05</a:t>
            </a:r>
            <a:endParaRPr lang="ko-KR" altLang="en-US" sz="1050" dirty="0"/>
          </a:p>
        </p:txBody>
      </p:sp>
      <p:sp>
        <p:nvSpPr>
          <p:cNvPr id="48" name="TextBox 47"/>
          <p:cNvSpPr txBox="1"/>
          <p:nvPr/>
        </p:nvSpPr>
        <p:spPr>
          <a:xfrm>
            <a:off x="6825365" y="4380826"/>
            <a:ext cx="16303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/>
              <a:t>경기도 양주시 </a:t>
            </a:r>
            <a:r>
              <a:rPr lang="ko-KR" altLang="en-US" sz="1050" dirty="0" err="1" smtClean="0"/>
              <a:t>만송동</a:t>
            </a:r>
            <a:endParaRPr lang="ko-KR" altLang="en-US" sz="1050" dirty="0"/>
          </a:p>
        </p:txBody>
      </p:sp>
      <p:sp>
        <p:nvSpPr>
          <p:cNvPr id="49" name="TextBox 48"/>
          <p:cNvSpPr txBox="1"/>
          <p:nvPr/>
        </p:nvSpPr>
        <p:spPr>
          <a:xfrm>
            <a:off x="2774467" y="4720481"/>
            <a:ext cx="2357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3</a:t>
            </a:r>
            <a:endParaRPr lang="ko-KR" altLang="en-US" sz="1050" dirty="0"/>
          </a:p>
        </p:txBody>
      </p:sp>
      <p:sp>
        <p:nvSpPr>
          <p:cNvPr id="50" name="TextBox 49"/>
          <p:cNvSpPr txBox="1"/>
          <p:nvPr/>
        </p:nvSpPr>
        <p:spPr>
          <a:xfrm>
            <a:off x="3191561" y="4702618"/>
            <a:ext cx="62293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김영식</a:t>
            </a:r>
            <a:endParaRPr lang="ko-KR" altLang="en-US" sz="1050" dirty="0"/>
          </a:p>
        </p:txBody>
      </p:sp>
      <p:sp>
        <p:nvSpPr>
          <p:cNvPr id="51" name="TextBox 50"/>
          <p:cNvSpPr txBox="1"/>
          <p:nvPr/>
        </p:nvSpPr>
        <p:spPr>
          <a:xfrm>
            <a:off x="3975378" y="4702618"/>
            <a:ext cx="860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/>
              <a:t>도축 출하</a:t>
            </a:r>
            <a:endParaRPr lang="ko-KR" altLang="en-US" sz="1050" dirty="0"/>
          </a:p>
        </p:txBody>
      </p:sp>
      <p:sp>
        <p:nvSpPr>
          <p:cNvPr id="52" name="TextBox 51"/>
          <p:cNvSpPr txBox="1"/>
          <p:nvPr/>
        </p:nvSpPr>
        <p:spPr>
          <a:xfrm>
            <a:off x="5419837" y="4702618"/>
            <a:ext cx="10001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/>
              <a:t>2016-05-06</a:t>
            </a:r>
            <a:endParaRPr lang="ko-KR" altLang="en-US" sz="1050" dirty="0"/>
          </a:p>
        </p:txBody>
      </p:sp>
      <p:sp>
        <p:nvSpPr>
          <p:cNvPr id="53" name="TextBox 52"/>
          <p:cNvSpPr txBox="1"/>
          <p:nvPr/>
        </p:nvSpPr>
        <p:spPr>
          <a:xfrm>
            <a:off x="6825365" y="4702618"/>
            <a:ext cx="16303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/>
              <a:t>경기도 파주시 </a:t>
            </a:r>
            <a:r>
              <a:rPr lang="ko-KR" altLang="en-US" sz="1050" dirty="0" err="1" smtClean="0"/>
              <a:t>동송동</a:t>
            </a:r>
            <a:endParaRPr lang="ko-KR" altLang="en-US" sz="1050" dirty="0"/>
          </a:p>
        </p:txBody>
      </p:sp>
      <p:sp>
        <p:nvSpPr>
          <p:cNvPr id="54" name="직사각형 53"/>
          <p:cNvSpPr/>
          <p:nvPr/>
        </p:nvSpPr>
        <p:spPr>
          <a:xfrm>
            <a:off x="7488643" y="1411808"/>
            <a:ext cx="1136822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Search</a:t>
            </a:r>
            <a:endParaRPr lang="ko-KR" alt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2582722" y="5507225"/>
            <a:ext cx="7649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도축장</a:t>
            </a:r>
            <a:endParaRPr lang="ko-KR" alt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2582722" y="5854574"/>
            <a:ext cx="13926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도축검사결과</a:t>
            </a:r>
            <a:endParaRPr lang="ko-KR" altLang="en-US" sz="1200" dirty="0"/>
          </a:p>
        </p:txBody>
      </p:sp>
      <p:sp>
        <p:nvSpPr>
          <p:cNvPr id="57" name="TextBox 56"/>
          <p:cNvSpPr txBox="1"/>
          <p:nvPr/>
        </p:nvSpPr>
        <p:spPr>
          <a:xfrm>
            <a:off x="2582722" y="6199940"/>
            <a:ext cx="7649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가공장</a:t>
            </a:r>
            <a:endParaRPr lang="ko-KR" altLang="en-US" sz="1200" dirty="0"/>
          </a:p>
        </p:txBody>
      </p:sp>
      <p:sp>
        <p:nvSpPr>
          <p:cNvPr id="58" name="TextBox 57"/>
          <p:cNvSpPr txBox="1"/>
          <p:nvPr/>
        </p:nvSpPr>
        <p:spPr>
          <a:xfrm>
            <a:off x="7415108" y="5507225"/>
            <a:ext cx="951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도축일자</a:t>
            </a:r>
            <a:endParaRPr lang="ko-KR" altLang="en-US" sz="1200" dirty="0"/>
          </a:p>
        </p:txBody>
      </p:sp>
      <p:sp>
        <p:nvSpPr>
          <p:cNvPr id="59" name="TextBox 58"/>
          <p:cNvSpPr txBox="1"/>
          <p:nvPr/>
        </p:nvSpPr>
        <p:spPr>
          <a:xfrm>
            <a:off x="7415108" y="5854574"/>
            <a:ext cx="13926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육질등급</a:t>
            </a:r>
            <a:endParaRPr lang="ko-KR" altLang="en-US" sz="1200" dirty="0"/>
          </a:p>
        </p:txBody>
      </p:sp>
      <p:sp>
        <p:nvSpPr>
          <p:cNvPr id="60" name="TextBox 59"/>
          <p:cNvSpPr txBox="1"/>
          <p:nvPr/>
        </p:nvSpPr>
        <p:spPr>
          <a:xfrm>
            <a:off x="4285851" y="5507225"/>
            <a:ext cx="27656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 smtClean="0"/>
              <a:t>우림축산</a:t>
            </a:r>
            <a:r>
              <a:rPr lang="ko-KR" altLang="en-US" sz="1050" dirty="0" smtClean="0"/>
              <a:t> </a:t>
            </a:r>
            <a:r>
              <a:rPr lang="en-US" altLang="ko-KR" sz="1050" dirty="0" smtClean="0"/>
              <a:t>(</a:t>
            </a:r>
            <a:r>
              <a:rPr lang="ko-KR" altLang="en-US" sz="1050" dirty="0" smtClean="0"/>
              <a:t>경기 동두천시 </a:t>
            </a:r>
            <a:r>
              <a:rPr lang="ko-KR" altLang="en-US" sz="1050" dirty="0" err="1" smtClean="0"/>
              <a:t>동두천동</a:t>
            </a:r>
            <a:r>
              <a:rPr lang="en-US" altLang="ko-KR" sz="1050" dirty="0" smtClean="0"/>
              <a:t>)</a:t>
            </a:r>
            <a:endParaRPr lang="ko-KR" altLang="en-US" sz="1050" dirty="0"/>
          </a:p>
        </p:txBody>
      </p:sp>
      <p:sp>
        <p:nvSpPr>
          <p:cNvPr id="61" name="TextBox 60"/>
          <p:cNvSpPr txBox="1"/>
          <p:nvPr/>
        </p:nvSpPr>
        <p:spPr>
          <a:xfrm>
            <a:off x="5206313" y="5854574"/>
            <a:ext cx="48721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smtClean="0">
                <a:solidFill>
                  <a:srgbClr val="0070C0"/>
                </a:solidFill>
              </a:rPr>
              <a:t>합격</a:t>
            </a:r>
            <a:endParaRPr lang="ko-KR" altLang="en-US" sz="1050" b="1" dirty="0">
              <a:solidFill>
                <a:srgbClr val="0070C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669649" y="6209440"/>
            <a:ext cx="36772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양주 축협 </a:t>
            </a:r>
            <a:r>
              <a:rPr lang="ko-KR" altLang="en-US" sz="1050" dirty="0" err="1" smtClean="0"/>
              <a:t>육가공</a:t>
            </a:r>
            <a:r>
              <a:rPr lang="ko-KR" altLang="en-US" sz="1050" dirty="0" smtClean="0"/>
              <a:t> 공장</a:t>
            </a:r>
            <a:r>
              <a:rPr lang="en-US" altLang="ko-KR" sz="1050" dirty="0" smtClean="0"/>
              <a:t>(</a:t>
            </a:r>
            <a:r>
              <a:rPr lang="ko-KR" altLang="en-US" sz="1050" dirty="0" smtClean="0"/>
              <a:t>경기 시흥시 </a:t>
            </a:r>
            <a:r>
              <a:rPr lang="ko-KR" altLang="en-US" sz="1050" dirty="0" err="1" smtClean="0"/>
              <a:t>정왕동</a:t>
            </a:r>
            <a:r>
              <a:rPr lang="ko-KR" altLang="en-US" sz="1050" dirty="0" smtClean="0"/>
              <a:t> </a:t>
            </a:r>
            <a:r>
              <a:rPr lang="ko-KR" altLang="en-US" sz="1050" dirty="0" err="1" smtClean="0"/>
              <a:t>산기대학로</a:t>
            </a:r>
            <a:r>
              <a:rPr lang="en-US" altLang="ko-KR" sz="1050" dirty="0" smtClean="0"/>
              <a:t>23)</a:t>
            </a:r>
            <a:endParaRPr lang="ko-KR" altLang="en-US" sz="1050" dirty="0"/>
          </a:p>
        </p:txBody>
      </p:sp>
      <p:sp>
        <p:nvSpPr>
          <p:cNvPr id="63" name="TextBox 62"/>
          <p:cNvSpPr txBox="1"/>
          <p:nvPr/>
        </p:nvSpPr>
        <p:spPr>
          <a:xfrm>
            <a:off x="8278439" y="5507225"/>
            <a:ext cx="10516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2016-05-06</a:t>
            </a:r>
            <a:endParaRPr lang="ko-KR" altLang="en-US" sz="1050" dirty="0"/>
          </a:p>
        </p:txBody>
      </p:sp>
      <p:sp>
        <p:nvSpPr>
          <p:cNvPr id="64" name="TextBox 63"/>
          <p:cNvSpPr txBox="1"/>
          <p:nvPr/>
        </p:nvSpPr>
        <p:spPr>
          <a:xfrm>
            <a:off x="8278439" y="5820245"/>
            <a:ext cx="10516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A+</a:t>
            </a:r>
            <a:endParaRPr lang="ko-KR" altLang="en-US" sz="1050" dirty="0"/>
          </a:p>
        </p:txBody>
      </p:sp>
      <p:sp>
        <p:nvSpPr>
          <p:cNvPr id="65" name="직사각형 64"/>
          <p:cNvSpPr/>
          <p:nvPr/>
        </p:nvSpPr>
        <p:spPr>
          <a:xfrm>
            <a:off x="4877536" y="1285631"/>
            <a:ext cx="3846811" cy="622201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796155" y="2014582"/>
            <a:ext cx="7461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소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돼지</a:t>
            </a:r>
            <a:endParaRPr lang="ko-KR" altLang="en-US" sz="1200" dirty="0"/>
          </a:p>
        </p:txBody>
      </p:sp>
      <p:sp>
        <p:nvSpPr>
          <p:cNvPr id="67" name="TextBox 66"/>
          <p:cNvSpPr txBox="1"/>
          <p:nvPr/>
        </p:nvSpPr>
        <p:spPr>
          <a:xfrm>
            <a:off x="4727757" y="2900681"/>
            <a:ext cx="860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/>
              <a:t>한우</a:t>
            </a:r>
            <a:endParaRPr lang="ko-KR" altLang="en-US" sz="1050" dirty="0"/>
          </a:p>
        </p:txBody>
      </p:sp>
      <p:sp>
        <p:nvSpPr>
          <p:cNvPr id="68" name="TextBox 67"/>
          <p:cNvSpPr txBox="1"/>
          <p:nvPr/>
        </p:nvSpPr>
        <p:spPr>
          <a:xfrm>
            <a:off x="3921210" y="2440454"/>
            <a:ext cx="25702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>
                <a:solidFill>
                  <a:schemeClr val="accent2"/>
                </a:solidFill>
              </a:rPr>
              <a:t>002 021 864 077</a:t>
            </a:r>
            <a:endParaRPr lang="ko-KR" altLang="en-US" sz="1050" dirty="0">
              <a:solidFill>
                <a:schemeClr val="accent2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7640552" y="2440454"/>
            <a:ext cx="15075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/>
              <a:t>2015-11-01</a:t>
            </a:r>
            <a:endParaRPr lang="ko-KR" altLang="en-US" sz="1050" dirty="0"/>
          </a:p>
        </p:txBody>
      </p:sp>
      <p:sp>
        <p:nvSpPr>
          <p:cNvPr id="70" name="TextBox 69"/>
          <p:cNvSpPr txBox="1"/>
          <p:nvPr/>
        </p:nvSpPr>
        <p:spPr>
          <a:xfrm>
            <a:off x="7640552" y="2909156"/>
            <a:ext cx="15075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/>
              <a:t>거세</a:t>
            </a:r>
            <a:endParaRPr lang="ko-KR" altLang="en-US" sz="1050" dirty="0"/>
          </a:p>
        </p:txBody>
      </p:sp>
      <p:sp>
        <p:nvSpPr>
          <p:cNvPr id="72" name="직사각형 71"/>
          <p:cNvSpPr/>
          <p:nvPr/>
        </p:nvSpPr>
        <p:spPr>
          <a:xfrm>
            <a:off x="2811973" y="1912633"/>
            <a:ext cx="676867" cy="46608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4391905" y="2323105"/>
            <a:ext cx="1755041" cy="92591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7858015" y="2322847"/>
            <a:ext cx="1259928" cy="936132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2784239" y="4079419"/>
            <a:ext cx="5671501" cy="92591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8807764" y="3977456"/>
            <a:ext cx="486032" cy="102787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3624648" y="5530115"/>
            <a:ext cx="3767252" cy="92591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8278439" y="5537791"/>
            <a:ext cx="1408702" cy="92591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80" name="직선 화살표 연결선 79"/>
          <p:cNvCxnSpPr>
            <a:endCxn id="65" idx="0"/>
          </p:cNvCxnSpPr>
          <p:nvPr/>
        </p:nvCxnSpPr>
        <p:spPr>
          <a:xfrm flipH="1">
            <a:off x="6800942" y="904493"/>
            <a:ext cx="545701" cy="381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7279348" y="646090"/>
            <a:ext cx="19595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식별번호입력 필드</a:t>
            </a:r>
            <a:endParaRPr lang="ko-KR" altLang="en-US" sz="1600" dirty="0"/>
          </a:p>
        </p:txBody>
      </p:sp>
      <p:cxnSp>
        <p:nvCxnSpPr>
          <p:cNvPr id="85" name="직선 화살표 연결선 84"/>
          <p:cNvCxnSpPr/>
          <p:nvPr/>
        </p:nvCxnSpPr>
        <p:spPr>
          <a:xfrm>
            <a:off x="2042984" y="2120768"/>
            <a:ext cx="7119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676326" y="1917551"/>
            <a:ext cx="14203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식별번호 필드에서 개체 정보 판단</a:t>
            </a:r>
            <a:endParaRPr lang="ko-KR" altLang="en-US" sz="1100" dirty="0"/>
          </a:p>
        </p:txBody>
      </p:sp>
      <p:cxnSp>
        <p:nvCxnSpPr>
          <p:cNvPr id="89" name="직선 화살표 연결선 88"/>
          <p:cNvCxnSpPr>
            <a:endCxn id="73" idx="1"/>
          </p:cNvCxnSpPr>
          <p:nvPr/>
        </p:nvCxnSpPr>
        <p:spPr>
          <a:xfrm flipV="1">
            <a:off x="1614616" y="2786063"/>
            <a:ext cx="2777289" cy="478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직선 화살표 연결선 91"/>
          <p:cNvCxnSpPr>
            <a:endCxn id="74" idx="1"/>
          </p:cNvCxnSpPr>
          <p:nvPr/>
        </p:nvCxnSpPr>
        <p:spPr>
          <a:xfrm flipV="1">
            <a:off x="1614616" y="2790913"/>
            <a:ext cx="6243399" cy="469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257998" y="3003818"/>
            <a:ext cx="14203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연동한 오픈 </a:t>
            </a:r>
            <a:r>
              <a:rPr lang="en-US" altLang="ko-KR" sz="1100" dirty="0" smtClean="0"/>
              <a:t>API</a:t>
            </a:r>
          </a:p>
          <a:p>
            <a:pPr algn="ctr"/>
            <a:r>
              <a:rPr lang="ko-KR" altLang="en-US" sz="1100" dirty="0"/>
              <a:t>자</a:t>
            </a:r>
            <a:r>
              <a:rPr lang="ko-KR" altLang="en-US" sz="1100" dirty="0" smtClean="0"/>
              <a:t>료에서 출력</a:t>
            </a:r>
            <a:endParaRPr lang="ko-KR" altLang="en-US" sz="1100" dirty="0"/>
          </a:p>
        </p:txBody>
      </p:sp>
      <p:cxnSp>
        <p:nvCxnSpPr>
          <p:cNvPr id="100" name="직선 화살표 연결선 99"/>
          <p:cNvCxnSpPr>
            <a:endCxn id="75" idx="1"/>
          </p:cNvCxnSpPr>
          <p:nvPr/>
        </p:nvCxnSpPr>
        <p:spPr>
          <a:xfrm>
            <a:off x="1622055" y="3259299"/>
            <a:ext cx="1162184" cy="1283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>
            <a:off x="1620039" y="3252349"/>
            <a:ext cx="3829880" cy="2310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직선 화살표 연결선 106"/>
          <p:cNvCxnSpPr>
            <a:endCxn id="78" idx="0"/>
          </p:cNvCxnSpPr>
          <p:nvPr/>
        </p:nvCxnSpPr>
        <p:spPr>
          <a:xfrm>
            <a:off x="1645442" y="3260452"/>
            <a:ext cx="7337348" cy="2277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직선 화살표 연결선 110"/>
          <p:cNvCxnSpPr/>
          <p:nvPr/>
        </p:nvCxnSpPr>
        <p:spPr>
          <a:xfrm flipH="1">
            <a:off x="9273206" y="4010539"/>
            <a:ext cx="1000893" cy="480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5" name="TextBox 114"/>
          <p:cNvSpPr txBox="1"/>
          <p:nvPr/>
        </p:nvSpPr>
        <p:spPr>
          <a:xfrm>
            <a:off x="10274099" y="3705108"/>
            <a:ext cx="17559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추가 정보는 </a:t>
            </a:r>
            <a:r>
              <a:rPr lang="ko-KR" altLang="en-US" sz="1100" dirty="0" err="1" smtClean="0"/>
              <a:t>스크롤바를</a:t>
            </a:r>
            <a:r>
              <a:rPr lang="ko-KR" altLang="en-US" sz="1100" dirty="0" smtClean="0"/>
              <a:t> 이용하여 내림</a:t>
            </a:r>
            <a:endParaRPr lang="ko-KR" altLang="en-US" sz="1100" dirty="0"/>
          </a:p>
        </p:txBody>
      </p:sp>
      <p:sp>
        <p:nvSpPr>
          <p:cNvPr id="117" name="직사각형 116"/>
          <p:cNvSpPr/>
          <p:nvPr/>
        </p:nvSpPr>
        <p:spPr>
          <a:xfrm>
            <a:off x="8807764" y="1277650"/>
            <a:ext cx="887113" cy="622201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8" name="직사각형 117"/>
          <p:cNvSpPr/>
          <p:nvPr/>
        </p:nvSpPr>
        <p:spPr>
          <a:xfrm>
            <a:off x="8936275" y="1435093"/>
            <a:ext cx="605511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전송</a:t>
            </a:r>
            <a:endParaRPr lang="ko-KR" altLang="en-US" sz="1600" dirty="0"/>
          </a:p>
        </p:txBody>
      </p:sp>
      <p:sp>
        <p:nvSpPr>
          <p:cNvPr id="119" name="TextBox 118"/>
          <p:cNvSpPr txBox="1"/>
          <p:nvPr/>
        </p:nvSpPr>
        <p:spPr>
          <a:xfrm>
            <a:off x="9861078" y="735216"/>
            <a:ext cx="19595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이메일 전송</a:t>
            </a:r>
            <a:endParaRPr lang="ko-KR" altLang="en-US" sz="1600" dirty="0"/>
          </a:p>
        </p:txBody>
      </p:sp>
      <p:cxnSp>
        <p:nvCxnSpPr>
          <p:cNvPr id="120" name="직선 화살표 연결선 119"/>
          <p:cNvCxnSpPr/>
          <p:nvPr/>
        </p:nvCxnSpPr>
        <p:spPr>
          <a:xfrm flipH="1">
            <a:off x="9687142" y="1070540"/>
            <a:ext cx="272849" cy="260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03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직선 연결선 77"/>
          <p:cNvCxnSpPr/>
          <p:nvPr/>
        </p:nvCxnSpPr>
        <p:spPr>
          <a:xfrm>
            <a:off x="2274412" y="2301956"/>
            <a:ext cx="16351" cy="1076210"/>
          </a:xfrm>
          <a:prstGeom prst="line">
            <a:avLst/>
          </a:prstGeom>
          <a:ln w="63500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/>
          <p:cNvCxnSpPr/>
          <p:nvPr/>
        </p:nvCxnSpPr>
        <p:spPr>
          <a:xfrm>
            <a:off x="3483177" y="3378166"/>
            <a:ext cx="23812" cy="1204283"/>
          </a:xfrm>
          <a:prstGeom prst="line">
            <a:avLst/>
          </a:prstGeom>
          <a:ln w="635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/>
          <p:cNvCxnSpPr/>
          <p:nvPr/>
        </p:nvCxnSpPr>
        <p:spPr>
          <a:xfrm>
            <a:off x="2605088" y="3682984"/>
            <a:ext cx="23812" cy="1204283"/>
          </a:xfrm>
          <a:prstGeom prst="line">
            <a:avLst/>
          </a:prstGeom>
          <a:ln w="635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/>
          <p:cNvCxnSpPr/>
          <p:nvPr/>
        </p:nvCxnSpPr>
        <p:spPr>
          <a:xfrm>
            <a:off x="1300163" y="1848677"/>
            <a:ext cx="0" cy="1516063"/>
          </a:xfrm>
          <a:prstGeom prst="line">
            <a:avLst/>
          </a:prstGeom>
          <a:ln w="63500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모서리가 둥근 직사각형 4"/>
          <p:cNvSpPr/>
          <p:nvPr/>
        </p:nvSpPr>
        <p:spPr>
          <a:xfrm>
            <a:off x="257174" y="3206734"/>
            <a:ext cx="11744326" cy="476250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cxnSp>
        <p:nvCxnSpPr>
          <p:cNvPr id="14" name="직선 연결선 13"/>
          <p:cNvCxnSpPr>
            <a:stCxn id="55" idx="2"/>
            <a:endCxn id="37" idx="0"/>
          </p:cNvCxnSpPr>
          <p:nvPr/>
        </p:nvCxnSpPr>
        <p:spPr>
          <a:xfrm flipV="1">
            <a:off x="6547716" y="2993429"/>
            <a:ext cx="874918" cy="58203"/>
          </a:xfrm>
          <a:prstGeom prst="line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300163" y="3682984"/>
            <a:ext cx="0" cy="1516063"/>
          </a:xfrm>
          <a:prstGeom prst="line">
            <a:avLst/>
          </a:prstGeom>
          <a:ln w="635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모서리가 둥근 직사각형 29"/>
          <p:cNvSpPr/>
          <p:nvPr/>
        </p:nvSpPr>
        <p:spPr>
          <a:xfrm>
            <a:off x="578488" y="5231449"/>
            <a:ext cx="3219105" cy="360668"/>
          </a:xfrm>
          <a:prstGeom prst="roundRect">
            <a:avLst/>
          </a:prstGeom>
          <a:solidFill>
            <a:srgbClr val="7030A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Open </a:t>
            </a:r>
            <a:r>
              <a:rPr lang="en-US" altLang="ko-KR" sz="1600" dirty="0" err="1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Api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조사</a:t>
            </a: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포탈 활용 사례조사</a:t>
            </a:r>
            <a:endParaRPr lang="ko-KR" altLang="en-US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1467845" y="3123314"/>
            <a:ext cx="1440392" cy="6895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dirty="0"/>
              <a:t>2</a:t>
            </a:r>
            <a:r>
              <a:rPr lang="ko-KR" altLang="en-US" dirty="0"/>
              <a:t>주</a:t>
            </a:r>
            <a:endParaRPr lang="en-US" altLang="ko-KR" dirty="0"/>
          </a:p>
          <a:p>
            <a:pPr algn="ctr"/>
            <a:r>
              <a:rPr lang="en-US" altLang="ko-KR" dirty="0"/>
              <a:t>(5.5~5.11)</a:t>
            </a:r>
            <a:endParaRPr lang="ko-KR" altLang="en-US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257174" y="1501488"/>
            <a:ext cx="1743076" cy="44097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Xml </a:t>
            </a:r>
            <a:r>
              <a:rPr lang="ko-KR" altLang="en-US" sz="1600" dirty="0" err="1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모듈조사</a:t>
            </a:r>
            <a:endParaRPr lang="en-US" altLang="ko-KR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47" name="모서리가 둥근 직사각형 46"/>
          <p:cNvSpPr/>
          <p:nvPr/>
        </p:nvSpPr>
        <p:spPr>
          <a:xfrm>
            <a:off x="257174" y="3123314"/>
            <a:ext cx="1280393" cy="6895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dirty="0"/>
              <a:t>1</a:t>
            </a:r>
            <a:r>
              <a:rPr lang="ko-KR" altLang="en-US" dirty="0"/>
              <a:t>주 </a:t>
            </a:r>
            <a:r>
              <a:rPr lang="en-US" altLang="ko-KR" dirty="0"/>
              <a:t>(4.28~5.4)</a:t>
            </a:r>
            <a:endParaRPr lang="ko-KR" altLang="en-US" dirty="0"/>
          </a:p>
        </p:txBody>
      </p:sp>
      <p:cxnSp>
        <p:nvCxnSpPr>
          <p:cNvPr id="49" name="직선 연결선 48"/>
          <p:cNvCxnSpPr>
            <a:endCxn id="54" idx="0"/>
          </p:cNvCxnSpPr>
          <p:nvPr/>
        </p:nvCxnSpPr>
        <p:spPr>
          <a:xfrm>
            <a:off x="11498506" y="2717033"/>
            <a:ext cx="471241" cy="331695"/>
          </a:xfrm>
          <a:prstGeom prst="line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다이아몬드 53"/>
          <p:cNvSpPr/>
          <p:nvPr/>
        </p:nvSpPr>
        <p:spPr>
          <a:xfrm>
            <a:off x="11797095" y="3048728"/>
            <a:ext cx="345303" cy="316012"/>
          </a:xfrm>
          <a:prstGeom prst="diamond">
            <a:avLst/>
          </a:prstGeom>
          <a:solidFill>
            <a:srgbClr val="FFFF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55" name="모서리가 둥근 직사각형 54"/>
          <p:cNvSpPr/>
          <p:nvPr/>
        </p:nvSpPr>
        <p:spPr>
          <a:xfrm>
            <a:off x="6066034" y="2505920"/>
            <a:ext cx="963364" cy="5457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 smtClean="0">
                <a:solidFill>
                  <a:schemeClr val="tx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중간발표</a:t>
            </a:r>
            <a:endParaRPr lang="ko-KR" altLang="en-US" dirty="0">
              <a:solidFill>
                <a:schemeClr val="tx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68" name="모서리가 둥근 직사각형 67"/>
          <p:cNvSpPr/>
          <p:nvPr/>
        </p:nvSpPr>
        <p:spPr>
          <a:xfrm>
            <a:off x="9731066" y="226445"/>
            <a:ext cx="1012147" cy="44097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김성범</a:t>
            </a:r>
            <a:endParaRPr lang="ko-KR" altLang="en-US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10968288" y="206066"/>
            <a:ext cx="1001458" cy="457475"/>
          </a:xfrm>
          <a:prstGeom prst="roundRect">
            <a:avLst/>
          </a:prstGeom>
          <a:solidFill>
            <a:srgbClr val="7030A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신정원</a:t>
            </a:r>
            <a:endParaRPr lang="ko-KR" altLang="en-US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73" name="모서리가 둥근 직사각형 72"/>
          <p:cNvSpPr/>
          <p:nvPr/>
        </p:nvSpPr>
        <p:spPr>
          <a:xfrm>
            <a:off x="1835788" y="4726615"/>
            <a:ext cx="3219105" cy="360668"/>
          </a:xfrm>
          <a:prstGeom prst="roundRect">
            <a:avLst/>
          </a:prstGeom>
          <a:solidFill>
            <a:srgbClr val="7030A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 발표</a:t>
            </a: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역할 분담</a:t>
            </a: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1600" dirty="0" err="1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구현방법</a:t>
            </a:r>
            <a:endParaRPr lang="ko-KR" altLang="en-US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77" name="모서리가 둥근 직사각형 76"/>
          <p:cNvSpPr/>
          <p:nvPr/>
        </p:nvSpPr>
        <p:spPr>
          <a:xfrm>
            <a:off x="2036699" y="2065269"/>
            <a:ext cx="1743076" cy="44097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XML </a:t>
            </a:r>
            <a:r>
              <a:rPr lang="ko-KR" altLang="en-US" sz="1600" dirty="0" err="1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파싱기능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구현</a:t>
            </a:r>
            <a:endParaRPr lang="en-US" altLang="ko-KR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cxnSp>
        <p:nvCxnSpPr>
          <p:cNvPr id="81" name="직선 연결선 80"/>
          <p:cNvCxnSpPr/>
          <p:nvPr/>
        </p:nvCxnSpPr>
        <p:spPr>
          <a:xfrm>
            <a:off x="9494912" y="1634368"/>
            <a:ext cx="51983" cy="1620770"/>
          </a:xfrm>
          <a:prstGeom prst="line">
            <a:avLst/>
          </a:prstGeom>
          <a:ln w="63500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/>
          <p:cNvCxnSpPr/>
          <p:nvPr/>
        </p:nvCxnSpPr>
        <p:spPr>
          <a:xfrm>
            <a:off x="5010611" y="1721974"/>
            <a:ext cx="44525" cy="1615342"/>
          </a:xfrm>
          <a:prstGeom prst="line">
            <a:avLst/>
          </a:prstGeom>
          <a:ln w="63500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9487880" y="3378166"/>
            <a:ext cx="56275" cy="2846089"/>
          </a:xfrm>
          <a:prstGeom prst="line">
            <a:avLst/>
          </a:prstGeom>
          <a:ln w="635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모서리가 둥근 직사각형 86"/>
          <p:cNvSpPr/>
          <p:nvPr/>
        </p:nvSpPr>
        <p:spPr>
          <a:xfrm>
            <a:off x="8308805" y="6094370"/>
            <a:ext cx="3219105" cy="360668"/>
          </a:xfrm>
          <a:prstGeom prst="roundRect">
            <a:avLst/>
          </a:prstGeom>
          <a:solidFill>
            <a:srgbClr val="7030A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데이터베이스 연동</a:t>
            </a:r>
            <a:endParaRPr lang="ko-KR" altLang="en-US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cxnSp>
        <p:nvCxnSpPr>
          <p:cNvPr id="91" name="직선 연결선 90"/>
          <p:cNvCxnSpPr/>
          <p:nvPr/>
        </p:nvCxnSpPr>
        <p:spPr>
          <a:xfrm>
            <a:off x="11085919" y="1527879"/>
            <a:ext cx="8176" cy="1940212"/>
          </a:xfrm>
          <a:prstGeom prst="line">
            <a:avLst/>
          </a:prstGeom>
          <a:ln w="63500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 flipH="1">
            <a:off x="8228882" y="2505920"/>
            <a:ext cx="2530" cy="1103339"/>
          </a:xfrm>
          <a:prstGeom prst="line">
            <a:avLst/>
          </a:prstGeom>
          <a:ln w="63500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모서리가 둥근 직사각형 88"/>
          <p:cNvSpPr/>
          <p:nvPr/>
        </p:nvSpPr>
        <p:spPr>
          <a:xfrm>
            <a:off x="7433582" y="2062744"/>
            <a:ext cx="1493135" cy="44097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err="1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지메일연동</a:t>
            </a:r>
            <a:endParaRPr lang="en-US" altLang="ko-KR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9035928" y="1313805"/>
            <a:ext cx="2661652" cy="44097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c/</a:t>
            </a:r>
            <a:r>
              <a:rPr lang="en-US" altLang="ko-KR" sz="1600" dirty="0" err="1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c++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연동</a:t>
            </a: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1600" dirty="0" err="1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배포파일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작성</a:t>
            </a:r>
            <a:endParaRPr lang="en-US" altLang="ko-KR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10559347" y="2499251"/>
            <a:ext cx="1005989" cy="5457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 err="1" smtClean="0">
                <a:solidFill>
                  <a:schemeClr val="tx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최종발표</a:t>
            </a:r>
            <a:endParaRPr lang="ko-KR" altLang="en-US" dirty="0">
              <a:solidFill>
                <a:schemeClr val="tx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cxnSp>
        <p:nvCxnSpPr>
          <p:cNvPr id="98" name="직선 연결선 97"/>
          <p:cNvCxnSpPr/>
          <p:nvPr/>
        </p:nvCxnSpPr>
        <p:spPr>
          <a:xfrm>
            <a:off x="11164242" y="3303570"/>
            <a:ext cx="28137" cy="1348225"/>
          </a:xfrm>
          <a:prstGeom prst="line">
            <a:avLst/>
          </a:prstGeom>
          <a:ln w="635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모서리가 둥근 직사각형 99"/>
          <p:cNvSpPr/>
          <p:nvPr/>
        </p:nvSpPr>
        <p:spPr>
          <a:xfrm>
            <a:off x="10075814" y="4561985"/>
            <a:ext cx="2242585" cy="360668"/>
          </a:xfrm>
          <a:prstGeom prst="roundRect">
            <a:avLst/>
          </a:prstGeom>
          <a:solidFill>
            <a:srgbClr val="7030A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최종 발표 시연 자료 작성</a:t>
            </a:r>
            <a:endParaRPr lang="ko-KR" altLang="en-US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10515763" y="3123314"/>
            <a:ext cx="1485737" cy="6895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dirty="0"/>
              <a:t>8</a:t>
            </a:r>
            <a:r>
              <a:rPr lang="ko-KR" altLang="en-US" dirty="0"/>
              <a:t>주</a:t>
            </a:r>
            <a:endParaRPr lang="en-US" altLang="ko-KR" dirty="0"/>
          </a:p>
          <a:p>
            <a:pPr algn="ctr"/>
            <a:r>
              <a:rPr lang="en-US" altLang="ko-KR" dirty="0"/>
              <a:t>(6.16~6.22)</a:t>
            </a:r>
            <a:endParaRPr lang="ko-KR" altLang="en-US" dirty="0"/>
          </a:p>
        </p:txBody>
      </p:sp>
      <p:sp>
        <p:nvSpPr>
          <p:cNvPr id="51" name="모서리가 둥근 직사각형 50"/>
          <p:cNvSpPr/>
          <p:nvPr/>
        </p:nvSpPr>
        <p:spPr>
          <a:xfrm>
            <a:off x="8983274" y="3123314"/>
            <a:ext cx="1495585" cy="6895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dirty="0"/>
              <a:t>7</a:t>
            </a:r>
            <a:r>
              <a:rPr lang="ko-KR" altLang="en-US" dirty="0"/>
              <a:t>주</a:t>
            </a:r>
            <a:endParaRPr lang="en-US" altLang="ko-KR" dirty="0"/>
          </a:p>
          <a:p>
            <a:pPr algn="ctr"/>
            <a:r>
              <a:rPr lang="en-US" altLang="ko-KR" dirty="0"/>
              <a:t>(6.9~6.15)</a:t>
            </a:r>
            <a:endParaRPr lang="ko-KR" altLang="en-US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7460635" y="3123314"/>
            <a:ext cx="1495586" cy="6895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dirty="0"/>
              <a:t>6</a:t>
            </a:r>
            <a:r>
              <a:rPr lang="ko-KR" altLang="en-US" dirty="0"/>
              <a:t>주</a:t>
            </a:r>
            <a:endParaRPr lang="en-US" altLang="ko-KR" dirty="0"/>
          </a:p>
          <a:p>
            <a:pPr algn="ctr"/>
            <a:r>
              <a:rPr lang="en-US" altLang="ko-KR" dirty="0"/>
              <a:t>(6.2~6.8)</a:t>
            </a:r>
            <a:endParaRPr lang="ko-KR" altLang="en-US" dirty="0"/>
          </a:p>
        </p:txBody>
      </p:sp>
      <p:cxnSp>
        <p:nvCxnSpPr>
          <p:cNvPr id="101" name="직선 연결선 100"/>
          <p:cNvCxnSpPr/>
          <p:nvPr/>
        </p:nvCxnSpPr>
        <p:spPr>
          <a:xfrm>
            <a:off x="7078550" y="3676686"/>
            <a:ext cx="38053" cy="1519386"/>
          </a:xfrm>
          <a:prstGeom prst="line">
            <a:avLst/>
          </a:prstGeom>
          <a:ln w="63500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모서리가 둥근 직사각형 101"/>
          <p:cNvSpPr/>
          <p:nvPr/>
        </p:nvSpPr>
        <p:spPr>
          <a:xfrm>
            <a:off x="6257573" y="5257794"/>
            <a:ext cx="1493135" cy="44097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 err="1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Pygt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를 이용한 </a:t>
            </a:r>
            <a:r>
              <a:rPr lang="en-US" altLang="ko-KR" sz="1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</a:t>
            </a: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UI 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프레임워크</a:t>
            </a:r>
            <a:endParaRPr lang="en-US" altLang="ko-KR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5919172" y="3123314"/>
            <a:ext cx="1514410" cy="6895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dirty="0"/>
              <a:t>5</a:t>
            </a:r>
            <a:r>
              <a:rPr lang="ko-KR" altLang="en-US" dirty="0"/>
              <a:t>주</a:t>
            </a:r>
            <a:endParaRPr lang="en-US" altLang="ko-KR" dirty="0"/>
          </a:p>
          <a:p>
            <a:pPr algn="ctr"/>
            <a:r>
              <a:rPr lang="en-US" altLang="ko-KR" dirty="0"/>
              <a:t>(5.26~6.1)</a:t>
            </a:r>
            <a:endParaRPr lang="ko-KR" altLang="en-US" dirty="0"/>
          </a:p>
        </p:txBody>
      </p:sp>
      <p:cxnSp>
        <p:nvCxnSpPr>
          <p:cNvPr id="104" name="직선 연결선 103"/>
          <p:cNvCxnSpPr/>
          <p:nvPr/>
        </p:nvCxnSpPr>
        <p:spPr>
          <a:xfrm>
            <a:off x="3951969" y="1721974"/>
            <a:ext cx="14910" cy="1429809"/>
          </a:xfrm>
          <a:prstGeom prst="line">
            <a:avLst/>
          </a:prstGeom>
          <a:ln w="63500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2918632" y="3123314"/>
            <a:ext cx="1462272" cy="6895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dirty="0"/>
              <a:t>3</a:t>
            </a:r>
            <a:r>
              <a:rPr lang="ko-KR" altLang="en-US" dirty="0"/>
              <a:t>주</a:t>
            </a:r>
            <a:endParaRPr lang="en-US" altLang="ko-KR" dirty="0"/>
          </a:p>
          <a:p>
            <a:pPr algn="ctr"/>
            <a:r>
              <a:rPr lang="en-US" altLang="ko-KR" dirty="0"/>
              <a:t>(5.12~5.18)</a:t>
            </a:r>
            <a:endParaRPr lang="ko-KR" altLang="en-US" dirty="0"/>
          </a:p>
        </p:txBody>
      </p:sp>
      <p:cxnSp>
        <p:nvCxnSpPr>
          <p:cNvPr id="105" name="직선 연결선 104"/>
          <p:cNvCxnSpPr/>
          <p:nvPr/>
        </p:nvCxnSpPr>
        <p:spPr>
          <a:xfrm>
            <a:off x="4674158" y="3320629"/>
            <a:ext cx="23812" cy="1204283"/>
          </a:xfrm>
          <a:prstGeom prst="line">
            <a:avLst/>
          </a:prstGeom>
          <a:ln w="635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모서리가 둥근 직사각형 74"/>
          <p:cNvSpPr/>
          <p:nvPr/>
        </p:nvSpPr>
        <p:spPr>
          <a:xfrm>
            <a:off x="3003984" y="4256045"/>
            <a:ext cx="3219105" cy="360668"/>
          </a:xfrm>
          <a:prstGeom prst="roundRect">
            <a:avLst/>
          </a:prstGeom>
          <a:solidFill>
            <a:srgbClr val="7030A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검색 및 상세 정보 출력</a:t>
            </a:r>
            <a:endParaRPr lang="ko-KR" altLang="en-US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107" name="모서리가 둥근 직사각형 106"/>
          <p:cNvSpPr/>
          <p:nvPr/>
        </p:nvSpPr>
        <p:spPr>
          <a:xfrm>
            <a:off x="3654631" y="1292700"/>
            <a:ext cx="1743076" cy="44097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OPEN API 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연동</a:t>
            </a:r>
            <a:endParaRPr lang="en-US" altLang="ko-KR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cxnSp>
        <p:nvCxnSpPr>
          <p:cNvPr id="109" name="직선 연결선 108"/>
          <p:cNvCxnSpPr/>
          <p:nvPr/>
        </p:nvCxnSpPr>
        <p:spPr>
          <a:xfrm>
            <a:off x="5593380" y="1955369"/>
            <a:ext cx="15161" cy="1407380"/>
          </a:xfrm>
          <a:prstGeom prst="line">
            <a:avLst/>
          </a:prstGeom>
          <a:ln w="63500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모서리가 둥근 직사각형 81"/>
          <p:cNvSpPr/>
          <p:nvPr/>
        </p:nvSpPr>
        <p:spPr>
          <a:xfrm>
            <a:off x="5142480" y="1878373"/>
            <a:ext cx="2006024" cy="44097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 err="1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Pygt</a:t>
            </a: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를 이용한 </a:t>
            </a:r>
            <a:r>
              <a:rPr lang="en-US" altLang="ko-KR" sz="1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</a:t>
            </a:r>
            <a:r>
              <a:rPr lang="en-US" altLang="ko-KR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UI </a:t>
            </a:r>
          </a:p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프레임워크 개발</a:t>
            </a:r>
            <a:endParaRPr lang="en-US" altLang="ko-KR" sz="1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7" name="다이아몬드 36"/>
          <p:cNvSpPr/>
          <p:nvPr/>
        </p:nvSpPr>
        <p:spPr>
          <a:xfrm>
            <a:off x="7249982" y="2993429"/>
            <a:ext cx="345303" cy="316012"/>
          </a:xfrm>
          <a:prstGeom prst="diamond">
            <a:avLst/>
          </a:prstGeom>
          <a:solidFill>
            <a:srgbClr val="FFFF0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4397255" y="3123314"/>
            <a:ext cx="1513688" cy="6895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ko-KR" dirty="0"/>
              <a:t>4</a:t>
            </a:r>
            <a:r>
              <a:rPr lang="ko-KR" altLang="en-US" dirty="0"/>
              <a:t>주</a:t>
            </a:r>
            <a:endParaRPr lang="en-US" altLang="ko-KR" dirty="0"/>
          </a:p>
          <a:p>
            <a:pPr algn="ctr"/>
            <a:r>
              <a:rPr lang="en-US" altLang="ko-KR" dirty="0"/>
              <a:t>(5.19~5.25)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2792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30,3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270</Words>
  <Application>Microsoft Office PowerPoint</Application>
  <PresentationFormat>와이드스크린</PresentationFormat>
  <Paragraphs>98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휴먼매직체</vt:lpstr>
      <vt:lpstr>Arial</vt:lpstr>
      <vt:lpstr>Segoe UI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Sayachi Akracis</dc:creator>
  <cp:lastModifiedBy>Sayachi Akracis</cp:lastModifiedBy>
  <cp:revision>92</cp:revision>
  <dcterms:created xsi:type="dcterms:W3CDTF">2016-05-08T04:30:32Z</dcterms:created>
  <dcterms:modified xsi:type="dcterms:W3CDTF">2016-05-08T07:05:47Z</dcterms:modified>
</cp:coreProperties>
</file>

<file path=docProps/thumbnail.jpeg>
</file>